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4"/>
  </p:notesMasterIdLst>
  <p:sldIdLst>
    <p:sldId id="256" r:id="rId3"/>
    <p:sldId id="260" r:id="rId4"/>
    <p:sldId id="282" r:id="rId5"/>
    <p:sldId id="258" r:id="rId6"/>
    <p:sldId id="259" r:id="rId7"/>
    <p:sldId id="257" r:id="rId8"/>
    <p:sldId id="281" r:id="rId9"/>
    <p:sldId id="284" r:id="rId10"/>
    <p:sldId id="286" r:id="rId11"/>
    <p:sldId id="265" r:id="rId12"/>
    <p:sldId id="266" r:id="rId13"/>
    <p:sldId id="269" r:id="rId14"/>
    <p:sldId id="262" r:id="rId15"/>
    <p:sldId id="288" r:id="rId16"/>
    <p:sldId id="270" r:id="rId17"/>
    <p:sldId id="271" r:id="rId18"/>
    <p:sldId id="276" r:id="rId19"/>
    <p:sldId id="289" r:id="rId20"/>
    <p:sldId id="277" r:id="rId21"/>
    <p:sldId id="278" r:id="rId22"/>
    <p:sldId id="279" r:id="rId23"/>
  </p:sldIdLst>
  <p:sldSz cx="9144000" cy="5143500" type="screen16x9"/>
  <p:notesSz cx="6858000" cy="9144000"/>
  <p:embeddedFontLst>
    <p:embeddedFont>
      <p:font typeface="Chakra Petch" pitchFamily="2" charset="-34"/>
      <p:bold r:id="rId25"/>
      <p:italic r:id="rId26"/>
      <p:boldItalic r:id="rId27"/>
    </p:embeddedFont>
    <p:embeddedFont>
      <p:font typeface="Montserrat" pitchFamily="2" charset="77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1165F8-4963-374C-9AF9-87B4BA0159B6}" v="27" dt="2024-09-15T18:35:48.732"/>
  </p1510:revLst>
</p1510:revInfo>
</file>

<file path=ppt/tableStyles.xml><?xml version="1.0" encoding="utf-8"?>
<a:tblStyleLst xmlns:a="http://schemas.openxmlformats.org/drawingml/2006/main" def="{D39ACF42-80F0-4E5E-B95B-797649155533}">
  <a:tblStyle styleId="{D39ACF42-80F0-4E5E-B95B-7976491555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60" d="100"/>
          <a:sy n="160" d="100"/>
        </p:scale>
        <p:origin x="784" y="5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orton Benjamin" userId="5e5dffa0-20fb-48a5-8b09-e5b74b357d5e" providerId="ADAL" clId="{2C1165F8-4963-374C-9AF9-87B4BA0159B6}"/>
    <pc:docChg chg="undo custSel addSld delSld modSld sldOrd">
      <pc:chgData name="Worton Benjamin" userId="5e5dffa0-20fb-48a5-8b09-e5b74b357d5e" providerId="ADAL" clId="{2C1165F8-4963-374C-9AF9-87B4BA0159B6}" dt="2024-09-15T18:51:32.498" v="1328" actId="20577"/>
      <pc:docMkLst>
        <pc:docMk/>
      </pc:docMkLst>
      <pc:sldChg chg="delSp modSp mod">
        <pc:chgData name="Worton Benjamin" userId="5e5dffa0-20fb-48a5-8b09-e5b74b357d5e" providerId="ADAL" clId="{2C1165F8-4963-374C-9AF9-87B4BA0159B6}" dt="2024-09-15T18:30:55.416" v="1006"/>
        <pc:sldMkLst>
          <pc:docMk/>
          <pc:sldMk cId="0" sldId="258"/>
        </pc:sldMkLst>
        <pc:spChg chg="del mod">
          <ac:chgData name="Worton Benjamin" userId="5e5dffa0-20fb-48a5-8b09-e5b74b357d5e" providerId="ADAL" clId="{2C1165F8-4963-374C-9AF9-87B4BA0159B6}" dt="2024-09-15T18:30:55.416" v="1006"/>
          <ac:spMkLst>
            <pc:docMk/>
            <pc:sldMk cId="0" sldId="258"/>
            <ac:spMk id="172" creationId="{00000000-0000-0000-0000-000000000000}"/>
          </ac:spMkLst>
        </pc:spChg>
        <pc:spChg chg="del">
          <ac:chgData name="Worton Benjamin" userId="5e5dffa0-20fb-48a5-8b09-e5b74b357d5e" providerId="ADAL" clId="{2C1165F8-4963-374C-9AF9-87B4BA0159B6}" dt="2024-09-15T18:30:52.959" v="1002" actId="478"/>
          <ac:spMkLst>
            <pc:docMk/>
            <pc:sldMk cId="0" sldId="258"/>
            <ac:spMk id="174" creationId="{00000000-0000-0000-0000-000000000000}"/>
          </ac:spMkLst>
        </pc:spChg>
        <pc:spChg chg="mod">
          <ac:chgData name="Worton Benjamin" userId="5e5dffa0-20fb-48a5-8b09-e5b74b357d5e" providerId="ADAL" clId="{2C1165F8-4963-374C-9AF9-87B4BA0159B6}" dt="2024-09-15T18:30:41.529" v="999" actId="20577"/>
          <ac:spMkLst>
            <pc:docMk/>
            <pc:sldMk cId="0" sldId="258"/>
            <ac:spMk id="175" creationId="{00000000-0000-0000-0000-000000000000}"/>
          </ac:spMkLst>
        </pc:spChg>
        <pc:spChg chg="del mod">
          <ac:chgData name="Worton Benjamin" userId="5e5dffa0-20fb-48a5-8b09-e5b74b357d5e" providerId="ADAL" clId="{2C1165F8-4963-374C-9AF9-87B4BA0159B6}" dt="2024-09-15T18:30:53.493" v="1004"/>
          <ac:spMkLst>
            <pc:docMk/>
            <pc:sldMk cId="0" sldId="258"/>
            <ac:spMk id="176" creationId="{00000000-0000-0000-0000-000000000000}"/>
          </ac:spMkLst>
        </pc:spChg>
      </pc:sldChg>
      <pc:sldChg chg="del">
        <pc:chgData name="Worton Benjamin" userId="5e5dffa0-20fb-48a5-8b09-e5b74b357d5e" providerId="ADAL" clId="{2C1165F8-4963-374C-9AF9-87B4BA0159B6}" dt="2024-09-15T18:32:47.970" v="1014" actId="2696"/>
        <pc:sldMkLst>
          <pc:docMk/>
          <pc:sldMk cId="0" sldId="261"/>
        </pc:sldMkLst>
      </pc:sldChg>
      <pc:sldChg chg="modSp mod ord modTransition">
        <pc:chgData name="Worton Benjamin" userId="5e5dffa0-20fb-48a5-8b09-e5b74b357d5e" providerId="ADAL" clId="{2C1165F8-4963-374C-9AF9-87B4BA0159B6}" dt="2024-09-15T18:29:06.968" v="965" actId="20577"/>
        <pc:sldMkLst>
          <pc:docMk/>
          <pc:sldMk cId="0" sldId="262"/>
        </pc:sldMkLst>
        <pc:spChg chg="mod">
          <ac:chgData name="Worton Benjamin" userId="5e5dffa0-20fb-48a5-8b09-e5b74b357d5e" providerId="ADAL" clId="{2C1165F8-4963-374C-9AF9-87B4BA0159B6}" dt="2024-09-14T17:03:48.464" v="591" actId="1076"/>
          <ac:spMkLst>
            <pc:docMk/>
            <pc:sldMk cId="0" sldId="262"/>
            <ac:spMk id="230" creationId="{00000000-0000-0000-0000-000000000000}"/>
          </ac:spMkLst>
        </pc:spChg>
        <pc:graphicFrameChg chg="modGraphic">
          <ac:chgData name="Worton Benjamin" userId="5e5dffa0-20fb-48a5-8b09-e5b74b357d5e" providerId="ADAL" clId="{2C1165F8-4963-374C-9AF9-87B4BA0159B6}" dt="2024-09-15T18:28:56.726" v="963" actId="20577"/>
          <ac:graphicFrameMkLst>
            <pc:docMk/>
            <pc:sldMk cId="0" sldId="262"/>
            <ac:graphicFrameMk id="231" creationId="{00000000-0000-0000-0000-000000000000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8:21.866" v="960" actId="20577"/>
          <ac:graphicFrameMkLst>
            <pc:docMk/>
            <pc:sldMk cId="0" sldId="262"/>
            <ac:graphicFrameMk id="232" creationId="{00000000-0000-0000-0000-000000000000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9:00.739" v="964" actId="20577"/>
          <ac:graphicFrameMkLst>
            <pc:docMk/>
            <pc:sldMk cId="0" sldId="262"/>
            <ac:graphicFrameMk id="233" creationId="{00000000-0000-0000-0000-000000000000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9:06.968" v="965" actId="20577"/>
          <ac:graphicFrameMkLst>
            <pc:docMk/>
            <pc:sldMk cId="0" sldId="262"/>
            <ac:graphicFrameMk id="234" creationId="{00000000-0000-0000-0000-000000000000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8:51.111" v="962" actId="20577"/>
          <ac:graphicFrameMkLst>
            <pc:docMk/>
            <pc:sldMk cId="0" sldId="262"/>
            <ac:graphicFrameMk id="235" creationId="{00000000-0000-0000-0000-000000000000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8:47.521" v="961" actId="20577"/>
          <ac:graphicFrameMkLst>
            <pc:docMk/>
            <pc:sldMk cId="0" sldId="262"/>
            <ac:graphicFrameMk id="236" creationId="{00000000-0000-0000-0000-000000000000}"/>
          </ac:graphicFrameMkLst>
        </pc:graphicFrameChg>
      </pc:sldChg>
      <pc:sldChg chg="del">
        <pc:chgData name="Worton Benjamin" userId="5e5dffa0-20fb-48a5-8b09-e5b74b357d5e" providerId="ADAL" clId="{2C1165F8-4963-374C-9AF9-87B4BA0159B6}" dt="2024-09-15T18:32:51.249" v="1015" actId="2696"/>
        <pc:sldMkLst>
          <pc:docMk/>
          <pc:sldMk cId="0" sldId="263"/>
        </pc:sldMkLst>
      </pc:sldChg>
      <pc:sldChg chg="del">
        <pc:chgData name="Worton Benjamin" userId="5e5dffa0-20fb-48a5-8b09-e5b74b357d5e" providerId="ADAL" clId="{2C1165F8-4963-374C-9AF9-87B4BA0159B6}" dt="2024-09-15T18:32:54.805" v="1016" actId="2696"/>
        <pc:sldMkLst>
          <pc:docMk/>
          <pc:sldMk cId="0" sldId="264"/>
        </pc:sldMkLst>
      </pc:sldChg>
      <pc:sldChg chg="del">
        <pc:chgData name="Worton Benjamin" userId="5e5dffa0-20fb-48a5-8b09-e5b74b357d5e" providerId="ADAL" clId="{2C1165F8-4963-374C-9AF9-87B4BA0159B6}" dt="2024-09-15T18:32:24.547" v="1010" actId="2696"/>
        <pc:sldMkLst>
          <pc:docMk/>
          <pc:sldMk cId="0" sldId="267"/>
        </pc:sldMkLst>
      </pc:sldChg>
      <pc:sldChg chg="del">
        <pc:chgData name="Worton Benjamin" userId="5e5dffa0-20fb-48a5-8b09-e5b74b357d5e" providerId="ADAL" clId="{2C1165F8-4963-374C-9AF9-87B4BA0159B6}" dt="2024-09-15T18:32:58.400" v="1017" actId="2696"/>
        <pc:sldMkLst>
          <pc:docMk/>
          <pc:sldMk cId="0" sldId="268"/>
        </pc:sldMkLst>
      </pc:sldChg>
      <pc:sldChg chg="modSp mod ord modTransition">
        <pc:chgData name="Worton Benjamin" userId="5e5dffa0-20fb-48a5-8b09-e5b74b357d5e" providerId="ADAL" clId="{2C1165F8-4963-374C-9AF9-87B4BA0159B6}" dt="2024-09-14T16:26:34.547" v="334" actId="20577"/>
        <pc:sldMkLst>
          <pc:docMk/>
          <pc:sldMk cId="0" sldId="269"/>
        </pc:sldMkLst>
        <pc:spChg chg="mod">
          <ac:chgData name="Worton Benjamin" userId="5e5dffa0-20fb-48a5-8b09-e5b74b357d5e" providerId="ADAL" clId="{2C1165F8-4963-374C-9AF9-87B4BA0159B6}" dt="2024-09-14T16:24:46.471" v="117" actId="20577"/>
          <ac:spMkLst>
            <pc:docMk/>
            <pc:sldMk cId="0" sldId="269"/>
            <ac:spMk id="356" creationId="{00000000-0000-0000-0000-000000000000}"/>
          </ac:spMkLst>
        </pc:spChg>
        <pc:spChg chg="mod">
          <ac:chgData name="Worton Benjamin" userId="5e5dffa0-20fb-48a5-8b09-e5b74b357d5e" providerId="ADAL" clId="{2C1165F8-4963-374C-9AF9-87B4BA0159B6}" dt="2024-09-14T16:25:51.814" v="266" actId="20577"/>
          <ac:spMkLst>
            <pc:docMk/>
            <pc:sldMk cId="0" sldId="269"/>
            <ac:spMk id="357" creationId="{00000000-0000-0000-0000-000000000000}"/>
          </ac:spMkLst>
        </pc:spChg>
        <pc:spChg chg="mod">
          <ac:chgData name="Worton Benjamin" userId="5e5dffa0-20fb-48a5-8b09-e5b74b357d5e" providerId="ADAL" clId="{2C1165F8-4963-374C-9AF9-87B4BA0159B6}" dt="2024-09-14T16:26:34.547" v="334" actId="20577"/>
          <ac:spMkLst>
            <pc:docMk/>
            <pc:sldMk cId="0" sldId="269"/>
            <ac:spMk id="358" creationId="{00000000-0000-0000-0000-000000000000}"/>
          </ac:spMkLst>
        </pc:spChg>
      </pc:sldChg>
      <pc:sldChg chg="modSp mod ord modTransition">
        <pc:chgData name="Worton Benjamin" userId="5e5dffa0-20fb-48a5-8b09-e5b74b357d5e" providerId="ADAL" clId="{2C1165F8-4963-374C-9AF9-87B4BA0159B6}" dt="2024-09-15T18:37:18.177" v="1048"/>
        <pc:sldMkLst>
          <pc:docMk/>
          <pc:sldMk cId="0" sldId="270"/>
        </pc:sldMkLst>
        <pc:spChg chg="mod">
          <ac:chgData name="Worton Benjamin" userId="5e5dffa0-20fb-48a5-8b09-e5b74b357d5e" providerId="ADAL" clId="{2C1165F8-4963-374C-9AF9-87B4BA0159B6}" dt="2024-09-15T18:29:53.154" v="985" actId="20577"/>
          <ac:spMkLst>
            <pc:docMk/>
            <pc:sldMk cId="0" sldId="270"/>
            <ac:spMk id="367" creationId="{00000000-0000-0000-0000-000000000000}"/>
          </ac:spMkLst>
        </pc:spChg>
        <pc:spChg chg="mod">
          <ac:chgData name="Worton Benjamin" userId="5e5dffa0-20fb-48a5-8b09-e5b74b357d5e" providerId="ADAL" clId="{2C1165F8-4963-374C-9AF9-87B4BA0159B6}" dt="2024-09-15T18:29:56.190" v="986" actId="20577"/>
          <ac:spMkLst>
            <pc:docMk/>
            <pc:sldMk cId="0" sldId="270"/>
            <ac:spMk id="368" creationId="{00000000-0000-0000-0000-000000000000}"/>
          </ac:spMkLst>
        </pc:spChg>
      </pc:sldChg>
      <pc:sldChg chg="delSp modSp mod ord modTransition">
        <pc:chgData name="Worton Benjamin" userId="5e5dffa0-20fb-48a5-8b09-e5b74b357d5e" providerId="ADAL" clId="{2C1165F8-4963-374C-9AF9-87B4BA0159B6}" dt="2024-09-15T18:51:32.498" v="1328" actId="20577"/>
        <pc:sldMkLst>
          <pc:docMk/>
          <pc:sldMk cId="0" sldId="271"/>
        </pc:sldMkLst>
        <pc:spChg chg="mod">
          <ac:chgData name="Worton Benjamin" userId="5e5dffa0-20fb-48a5-8b09-e5b74b357d5e" providerId="ADAL" clId="{2C1165F8-4963-374C-9AF9-87B4BA0159B6}" dt="2024-09-15T18:51:10.338" v="1310" actId="14100"/>
          <ac:spMkLst>
            <pc:docMk/>
            <pc:sldMk cId="0" sldId="271"/>
            <ac:spMk id="380" creationId="{00000000-0000-0000-0000-000000000000}"/>
          </ac:spMkLst>
        </pc:spChg>
        <pc:spChg chg="del mod">
          <ac:chgData name="Worton Benjamin" userId="5e5dffa0-20fb-48a5-8b09-e5b74b357d5e" providerId="ADAL" clId="{2C1165F8-4963-374C-9AF9-87B4BA0159B6}" dt="2024-09-15T18:43:47.706" v="1175"/>
          <ac:spMkLst>
            <pc:docMk/>
            <pc:sldMk cId="0" sldId="271"/>
            <ac:spMk id="381" creationId="{00000000-0000-0000-0000-000000000000}"/>
          </ac:spMkLst>
        </pc:spChg>
        <pc:spChg chg="mod">
          <ac:chgData name="Worton Benjamin" userId="5e5dffa0-20fb-48a5-8b09-e5b74b357d5e" providerId="ADAL" clId="{2C1165F8-4963-374C-9AF9-87B4BA0159B6}" dt="2024-09-15T18:43:01.693" v="1137" actId="2710"/>
          <ac:spMkLst>
            <pc:docMk/>
            <pc:sldMk cId="0" sldId="271"/>
            <ac:spMk id="382" creationId="{00000000-0000-0000-0000-000000000000}"/>
          </ac:spMkLst>
        </pc:spChg>
        <pc:spChg chg="del mod">
          <ac:chgData name="Worton Benjamin" userId="5e5dffa0-20fb-48a5-8b09-e5b74b357d5e" providerId="ADAL" clId="{2C1165F8-4963-374C-9AF9-87B4BA0159B6}" dt="2024-09-15T18:43:45.471" v="1171"/>
          <ac:spMkLst>
            <pc:docMk/>
            <pc:sldMk cId="0" sldId="271"/>
            <ac:spMk id="383" creationId="{00000000-0000-0000-0000-000000000000}"/>
          </ac:spMkLst>
        </pc:spChg>
        <pc:spChg chg="mod">
          <ac:chgData name="Worton Benjamin" userId="5e5dffa0-20fb-48a5-8b09-e5b74b357d5e" providerId="ADAL" clId="{2C1165F8-4963-374C-9AF9-87B4BA0159B6}" dt="2024-09-15T18:51:32.498" v="1328" actId="20577"/>
          <ac:spMkLst>
            <pc:docMk/>
            <pc:sldMk cId="0" sldId="271"/>
            <ac:spMk id="384" creationId="{00000000-0000-0000-0000-000000000000}"/>
          </ac:spMkLst>
        </pc:spChg>
        <pc:spChg chg="mod">
          <ac:chgData name="Worton Benjamin" userId="5e5dffa0-20fb-48a5-8b09-e5b74b357d5e" providerId="ADAL" clId="{2C1165F8-4963-374C-9AF9-87B4BA0159B6}" dt="2024-09-15T18:42:28.763" v="1135" actId="20577"/>
          <ac:spMkLst>
            <pc:docMk/>
            <pc:sldMk cId="0" sldId="271"/>
            <ac:spMk id="385" creationId="{00000000-0000-0000-0000-000000000000}"/>
          </ac:spMkLst>
        </pc:spChg>
        <pc:spChg chg="mod">
          <ac:chgData name="Worton Benjamin" userId="5e5dffa0-20fb-48a5-8b09-e5b74b357d5e" providerId="ADAL" clId="{2C1165F8-4963-374C-9AF9-87B4BA0159B6}" dt="2024-09-15T18:48:35.149" v="1258" actId="20577"/>
          <ac:spMkLst>
            <pc:docMk/>
            <pc:sldMk cId="0" sldId="271"/>
            <ac:spMk id="386" creationId="{00000000-0000-0000-0000-000000000000}"/>
          </ac:spMkLst>
        </pc:spChg>
        <pc:spChg chg="del mod">
          <ac:chgData name="Worton Benjamin" userId="5e5dffa0-20fb-48a5-8b09-e5b74b357d5e" providerId="ADAL" clId="{2C1165F8-4963-374C-9AF9-87B4BA0159B6}" dt="2024-09-15T18:43:47.506" v="1173"/>
          <ac:spMkLst>
            <pc:docMk/>
            <pc:sldMk cId="0" sldId="271"/>
            <ac:spMk id="387" creationId="{00000000-0000-0000-0000-000000000000}"/>
          </ac:spMkLst>
        </pc:spChg>
      </pc:sldChg>
      <pc:sldChg chg="del">
        <pc:chgData name="Worton Benjamin" userId="5e5dffa0-20fb-48a5-8b09-e5b74b357d5e" providerId="ADAL" clId="{2C1165F8-4963-374C-9AF9-87B4BA0159B6}" dt="2024-09-15T18:33:01.632" v="1018" actId="2696"/>
        <pc:sldMkLst>
          <pc:docMk/>
          <pc:sldMk cId="0" sldId="272"/>
        </pc:sldMkLst>
      </pc:sldChg>
      <pc:sldChg chg="del">
        <pc:chgData name="Worton Benjamin" userId="5e5dffa0-20fb-48a5-8b09-e5b74b357d5e" providerId="ADAL" clId="{2C1165F8-4963-374C-9AF9-87B4BA0159B6}" dt="2024-09-15T18:33:05.118" v="1019" actId="2696"/>
        <pc:sldMkLst>
          <pc:docMk/>
          <pc:sldMk cId="0" sldId="273"/>
        </pc:sldMkLst>
      </pc:sldChg>
      <pc:sldChg chg="del">
        <pc:chgData name="Worton Benjamin" userId="5e5dffa0-20fb-48a5-8b09-e5b74b357d5e" providerId="ADAL" clId="{2C1165F8-4963-374C-9AF9-87B4BA0159B6}" dt="2024-09-15T18:33:07.780" v="1020" actId="2696"/>
        <pc:sldMkLst>
          <pc:docMk/>
          <pc:sldMk cId="0" sldId="274"/>
        </pc:sldMkLst>
      </pc:sldChg>
      <pc:sldChg chg="del">
        <pc:chgData name="Worton Benjamin" userId="5e5dffa0-20fb-48a5-8b09-e5b74b357d5e" providerId="ADAL" clId="{2C1165F8-4963-374C-9AF9-87B4BA0159B6}" dt="2024-09-15T18:33:12.554" v="1021" actId="2696"/>
        <pc:sldMkLst>
          <pc:docMk/>
          <pc:sldMk cId="0" sldId="275"/>
        </pc:sldMkLst>
      </pc:sldChg>
      <pc:sldChg chg="modSp mod modTransition">
        <pc:chgData name="Worton Benjamin" userId="5e5dffa0-20fb-48a5-8b09-e5b74b357d5e" providerId="ADAL" clId="{2C1165F8-4963-374C-9AF9-87B4BA0159B6}" dt="2024-09-15T18:37:39.619" v="1053"/>
        <pc:sldMkLst>
          <pc:docMk/>
          <pc:sldMk cId="0" sldId="276"/>
        </pc:sldMkLst>
        <pc:spChg chg="mod">
          <ac:chgData name="Worton Benjamin" userId="5e5dffa0-20fb-48a5-8b09-e5b74b357d5e" providerId="ADAL" clId="{2C1165F8-4963-374C-9AF9-87B4BA0159B6}" dt="2024-09-15T18:31:15.742" v="1008" actId="20577"/>
          <ac:spMkLst>
            <pc:docMk/>
            <pc:sldMk cId="0" sldId="276"/>
            <ac:spMk id="525" creationId="{00000000-0000-0000-0000-000000000000}"/>
          </ac:spMkLst>
        </pc:spChg>
      </pc:sldChg>
      <pc:sldChg chg="del">
        <pc:chgData name="Worton Benjamin" userId="5e5dffa0-20fb-48a5-8b09-e5b74b357d5e" providerId="ADAL" clId="{2C1165F8-4963-374C-9AF9-87B4BA0159B6}" dt="2024-09-15T18:31:40.448" v="1009" actId="2696"/>
        <pc:sldMkLst>
          <pc:docMk/>
          <pc:sldMk cId="0" sldId="280"/>
        </pc:sldMkLst>
      </pc:sldChg>
      <pc:sldChg chg="del">
        <pc:chgData name="Worton Benjamin" userId="5e5dffa0-20fb-48a5-8b09-e5b74b357d5e" providerId="ADAL" clId="{2C1165F8-4963-374C-9AF9-87B4BA0159B6}" dt="2024-09-15T18:32:44.650" v="1013" actId="2696"/>
        <pc:sldMkLst>
          <pc:docMk/>
          <pc:sldMk cId="411465732" sldId="283"/>
        </pc:sldMkLst>
      </pc:sldChg>
      <pc:sldChg chg="modSp new del mod ord">
        <pc:chgData name="Worton Benjamin" userId="5e5dffa0-20fb-48a5-8b09-e5b74b357d5e" providerId="ADAL" clId="{2C1165F8-4963-374C-9AF9-87B4BA0159B6}" dt="2024-09-15T18:36:50.546" v="1047" actId="2696"/>
        <pc:sldMkLst>
          <pc:docMk/>
          <pc:sldMk cId="1475765911" sldId="287"/>
        </pc:sldMkLst>
        <pc:spChg chg="mod">
          <ac:chgData name="Worton Benjamin" userId="5e5dffa0-20fb-48a5-8b09-e5b74b357d5e" providerId="ADAL" clId="{2C1165F8-4963-374C-9AF9-87B4BA0159B6}" dt="2024-09-12T16:21:07.216" v="45" actId="1076"/>
          <ac:spMkLst>
            <pc:docMk/>
            <pc:sldMk cId="1475765911" sldId="287"/>
            <ac:spMk id="2" creationId="{506CF958-59B1-EBB6-DA09-6D1DAE5E2757}"/>
          </ac:spMkLst>
        </pc:spChg>
        <pc:spChg chg="mod">
          <ac:chgData name="Worton Benjamin" userId="5e5dffa0-20fb-48a5-8b09-e5b74b357d5e" providerId="ADAL" clId="{2C1165F8-4963-374C-9AF9-87B4BA0159B6}" dt="2024-09-12T16:21:47.079" v="55" actId="20577"/>
          <ac:spMkLst>
            <pc:docMk/>
            <pc:sldMk cId="1475765911" sldId="287"/>
            <ac:spMk id="3" creationId="{2A6F669B-5E6C-D3A2-3F33-E50C3BB61606}"/>
          </ac:spMkLst>
        </pc:spChg>
      </pc:sldChg>
      <pc:sldChg chg="modSp add mod">
        <pc:chgData name="Worton Benjamin" userId="5e5dffa0-20fb-48a5-8b09-e5b74b357d5e" providerId="ADAL" clId="{2C1165F8-4963-374C-9AF9-87B4BA0159B6}" dt="2024-09-15T18:28:11.449" v="958" actId="20577"/>
        <pc:sldMkLst>
          <pc:docMk/>
          <pc:sldMk cId="2151022320" sldId="288"/>
        </pc:sldMkLst>
        <pc:spChg chg="mod">
          <ac:chgData name="Worton Benjamin" userId="5e5dffa0-20fb-48a5-8b09-e5b74b357d5e" providerId="ADAL" clId="{2C1165F8-4963-374C-9AF9-87B4BA0159B6}" dt="2024-09-14T16:27:05.412" v="382" actId="20577"/>
          <ac:spMkLst>
            <pc:docMk/>
            <pc:sldMk cId="2151022320" sldId="288"/>
            <ac:spMk id="230" creationId="{07C9D545-2DCC-0223-870D-9FDE4DB667D6}"/>
          </ac:spMkLst>
        </pc:spChg>
        <pc:graphicFrameChg chg="modGraphic">
          <ac:chgData name="Worton Benjamin" userId="5e5dffa0-20fb-48a5-8b09-e5b74b357d5e" providerId="ADAL" clId="{2C1165F8-4963-374C-9AF9-87B4BA0159B6}" dt="2024-09-15T18:27:32.382" v="938" actId="20577"/>
          <ac:graphicFrameMkLst>
            <pc:docMk/>
            <pc:sldMk cId="2151022320" sldId="288"/>
            <ac:graphicFrameMk id="231" creationId="{530B893B-60F3-BB32-A355-0F34259BDBED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8:11.449" v="958" actId="20577"/>
          <ac:graphicFrameMkLst>
            <pc:docMk/>
            <pc:sldMk cId="2151022320" sldId="288"/>
            <ac:graphicFrameMk id="232" creationId="{F436343C-AB47-2184-4973-F4CB0E81E2F3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7:43.697" v="941" actId="20577"/>
          <ac:graphicFrameMkLst>
            <pc:docMk/>
            <pc:sldMk cId="2151022320" sldId="288"/>
            <ac:graphicFrameMk id="233" creationId="{3B8B632A-672C-36C3-4D4C-F6508E8F9317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7:39.700" v="940" actId="20577"/>
          <ac:graphicFrameMkLst>
            <pc:docMk/>
            <pc:sldMk cId="2151022320" sldId="288"/>
            <ac:graphicFrameMk id="234" creationId="{79CEEEA3-6C25-DC98-7F5C-5303BE13B791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7:46.901" v="942" actId="20577"/>
          <ac:graphicFrameMkLst>
            <pc:docMk/>
            <pc:sldMk cId="2151022320" sldId="288"/>
            <ac:graphicFrameMk id="235" creationId="{C6008BD4-7C12-D55C-2D1E-0C8827BB4977}"/>
          </ac:graphicFrameMkLst>
        </pc:graphicFrameChg>
        <pc:graphicFrameChg chg="modGraphic">
          <ac:chgData name="Worton Benjamin" userId="5e5dffa0-20fb-48a5-8b09-e5b74b357d5e" providerId="ADAL" clId="{2C1165F8-4963-374C-9AF9-87B4BA0159B6}" dt="2024-09-15T18:27:50.460" v="943" actId="20577"/>
          <ac:graphicFrameMkLst>
            <pc:docMk/>
            <pc:sldMk cId="2151022320" sldId="288"/>
            <ac:graphicFrameMk id="236" creationId="{583FE46D-CD4B-EDA5-0147-349C5FE29815}"/>
          </ac:graphicFrameMkLst>
        </pc:graphicFrameChg>
      </pc:sldChg>
      <pc:sldChg chg="addSp delSp modSp add mod modTransition">
        <pc:chgData name="Worton Benjamin" userId="5e5dffa0-20fb-48a5-8b09-e5b74b357d5e" providerId="ADAL" clId="{2C1165F8-4963-374C-9AF9-87B4BA0159B6}" dt="2024-09-15T18:37:34.819" v="1052"/>
        <pc:sldMkLst>
          <pc:docMk/>
          <pc:sldMk cId="1753312801" sldId="289"/>
        </pc:sldMkLst>
        <pc:spChg chg="mod">
          <ac:chgData name="Worton Benjamin" userId="5e5dffa0-20fb-48a5-8b09-e5b74b357d5e" providerId="ADAL" clId="{2C1165F8-4963-374C-9AF9-87B4BA0159B6}" dt="2024-09-15T18:34:21.119" v="1038"/>
          <ac:spMkLst>
            <pc:docMk/>
            <pc:sldMk cId="1753312801" sldId="289"/>
            <ac:spMk id="524" creationId="{D7E41F3C-888A-0700-17E8-7E38BDE6868C}"/>
          </ac:spMkLst>
        </pc:spChg>
        <pc:grpChg chg="add del mod">
          <ac:chgData name="Worton Benjamin" userId="5e5dffa0-20fb-48a5-8b09-e5b74b357d5e" providerId="ADAL" clId="{2C1165F8-4963-374C-9AF9-87B4BA0159B6}" dt="2024-09-15T18:36:36.250" v="1046" actId="14100"/>
          <ac:grpSpMkLst>
            <pc:docMk/>
            <pc:sldMk cId="1753312801" sldId="289"/>
            <ac:grpSpMk id="520" creationId="{571EF858-6E0C-A0C7-09C0-AD051BEBF360}"/>
          </ac:grpSpMkLst>
        </pc:grpChg>
        <pc:grpChg chg="mod">
          <ac:chgData name="Worton Benjamin" userId="5e5dffa0-20fb-48a5-8b09-e5b74b357d5e" providerId="ADAL" clId="{2C1165F8-4963-374C-9AF9-87B4BA0159B6}" dt="2024-09-15T18:35:21.303" v="1039" actId="1076"/>
          <ac:grpSpMkLst>
            <pc:docMk/>
            <pc:sldMk cId="1753312801" sldId="289"/>
            <ac:grpSpMk id="523" creationId="{4BDCDAA2-819C-A6FF-FDEF-E75427F6D2A9}"/>
          </ac:grpSpMkLst>
        </pc:grpChg>
        <pc:picChg chg="add mod">
          <ac:chgData name="Worton Benjamin" userId="5e5dffa0-20fb-48a5-8b09-e5b74b357d5e" providerId="ADAL" clId="{2C1165F8-4963-374C-9AF9-87B4BA0159B6}" dt="2024-09-15T18:36:01.318" v="1042" actId="14100"/>
          <ac:picMkLst>
            <pc:docMk/>
            <pc:sldMk cId="1753312801" sldId="289"/>
            <ac:picMk id="2" creationId="{36E8CAAE-10F7-BE6E-B5BE-1B5BE32E6624}"/>
          </ac:picMkLst>
        </pc:picChg>
        <pc:picChg chg="del">
          <ac:chgData name="Worton Benjamin" userId="5e5dffa0-20fb-48a5-8b09-e5b74b357d5e" providerId="ADAL" clId="{2C1165F8-4963-374C-9AF9-87B4BA0159B6}" dt="2024-09-15T18:33:41.779" v="1024" actId="478"/>
          <ac:picMkLst>
            <pc:docMk/>
            <pc:sldMk cId="1753312801" sldId="289"/>
            <ac:picMk id="526" creationId="{B205CEFC-65AE-6C49-3992-4B1E7A44DF67}"/>
          </ac:picMkLst>
        </pc:picChg>
        <pc:picChg chg="del">
          <ac:chgData name="Worton Benjamin" userId="5e5dffa0-20fb-48a5-8b09-e5b74b357d5e" providerId="ADAL" clId="{2C1165F8-4963-374C-9AF9-87B4BA0159B6}" dt="2024-09-15T18:33:45.479" v="1026" actId="478"/>
          <ac:picMkLst>
            <pc:docMk/>
            <pc:sldMk cId="1753312801" sldId="289"/>
            <ac:picMk id="527" creationId="{8E23281B-2441-5C13-D038-B0A987008ED0}"/>
          </ac:picMkLst>
        </pc:picChg>
        <pc:picChg chg="del">
          <ac:chgData name="Worton Benjamin" userId="5e5dffa0-20fb-48a5-8b09-e5b74b357d5e" providerId="ADAL" clId="{2C1165F8-4963-374C-9AF9-87B4BA0159B6}" dt="2024-09-15T18:33:43.090" v="1025" actId="478"/>
          <ac:picMkLst>
            <pc:docMk/>
            <pc:sldMk cId="1753312801" sldId="289"/>
            <ac:picMk id="528" creationId="{CBCA4C12-848F-F2D2-63D1-115682D9D7B2}"/>
          </ac:picMkLst>
        </pc:picChg>
      </pc:sldChg>
      <pc:sldMasterChg chg="delSldLayout">
        <pc:chgData name="Worton Benjamin" userId="5e5dffa0-20fb-48a5-8b09-e5b74b357d5e" providerId="ADAL" clId="{2C1165F8-4963-374C-9AF9-87B4BA0159B6}" dt="2024-09-15T18:36:50.546" v="1047" actId="2696"/>
        <pc:sldMasterMkLst>
          <pc:docMk/>
          <pc:sldMasterMk cId="0" sldId="2147483671"/>
        </pc:sldMasterMkLst>
        <pc:sldLayoutChg chg="del">
          <pc:chgData name="Worton Benjamin" userId="5e5dffa0-20fb-48a5-8b09-e5b74b357d5e" providerId="ADAL" clId="{2C1165F8-4963-374C-9AF9-87B4BA0159B6}" dt="2024-09-15T18:36:50.546" v="1047" actId="2696"/>
          <pc:sldLayoutMkLst>
            <pc:docMk/>
            <pc:sldMasterMk cId="0" sldId="2147483671"/>
            <pc:sldLayoutMk cId="0" sldId="2147483660"/>
          </pc:sldLayoutMkLst>
        </pc:sldLayoutChg>
      </pc:sldMasterChg>
    </pc:docChg>
  </pc:docChgLst>
</pc:chgInfo>
</file>

<file path=ppt/media/image1.jp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b0e7df1845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b0e7df1845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b0e7df1845_2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g1b0e7df1845_2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b0e7df1845_2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g1b0e7df1845_2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b0e7df1845_2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g1b0e7df1845_2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b0e7df1845_2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1b0e7df1845_2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>
          <a:extLst>
            <a:ext uri="{FF2B5EF4-FFF2-40B4-BE49-F238E27FC236}">
              <a16:creationId xmlns:a16="http://schemas.microsoft.com/office/drawing/2014/main" id="{0959A361-F02F-4BC2-CB12-2124AB1391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b0e7df1845_2_170:notes">
            <a:extLst>
              <a:ext uri="{FF2B5EF4-FFF2-40B4-BE49-F238E27FC236}">
                <a16:creationId xmlns:a16="http://schemas.microsoft.com/office/drawing/2014/main" id="{2036AD79-A9C1-7D40-2F7E-80BA99F729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1b0e7df1845_2_170:notes">
            <a:extLst>
              <a:ext uri="{FF2B5EF4-FFF2-40B4-BE49-F238E27FC236}">
                <a16:creationId xmlns:a16="http://schemas.microsoft.com/office/drawing/2014/main" id="{E8F3ABE6-391F-C5F3-96A3-DBF6C37BA0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0072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b0e7df1845_2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g1b0e7df1845_2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b0e7df1845_2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g1b0e7df1845_2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b0e7df1845_2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g1b0e7df1845_2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>
          <a:extLst>
            <a:ext uri="{FF2B5EF4-FFF2-40B4-BE49-F238E27FC236}">
              <a16:creationId xmlns:a16="http://schemas.microsoft.com/office/drawing/2014/main" id="{457E9DDD-E35D-2A1E-2663-F39E35154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b0e7df1845_2_446:notes">
            <a:extLst>
              <a:ext uri="{FF2B5EF4-FFF2-40B4-BE49-F238E27FC236}">
                <a16:creationId xmlns:a16="http://schemas.microsoft.com/office/drawing/2014/main" id="{F5035B26-FE12-401A-C5B7-93DC758ADF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g1b0e7df1845_2_446:notes">
            <a:extLst>
              <a:ext uri="{FF2B5EF4-FFF2-40B4-BE49-F238E27FC236}">
                <a16:creationId xmlns:a16="http://schemas.microsoft.com/office/drawing/2014/main" id="{4279BF40-315A-31BC-3A22-8F03D065BE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95811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b0e7df1845_2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g1b0e7df1845_2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b0e7df1845_2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1b0e7df1845_2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b0e7df1845_2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g1b0e7df1845_2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b0e7df1845_2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g1b0e7df1845_2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6AC157F6-57B8-3CF1-F36A-7FCDE0C18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b0e7df1845_2_144:notes">
            <a:extLst>
              <a:ext uri="{FF2B5EF4-FFF2-40B4-BE49-F238E27FC236}">
                <a16:creationId xmlns:a16="http://schemas.microsoft.com/office/drawing/2014/main" id="{552EEF60-DA0C-695C-7BA3-D087EE58CC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1b0e7df1845_2_144:notes">
            <a:extLst>
              <a:ext uri="{FF2B5EF4-FFF2-40B4-BE49-F238E27FC236}">
                <a16:creationId xmlns:a16="http://schemas.microsoft.com/office/drawing/2014/main" id="{68C4C8AA-1601-F099-3BB5-4B49FFC3D5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38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b0e7df1845_2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1b0e7df1845_2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b0e7df1845_2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1b0e7df1845_2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b0e7df1845_2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g1b0e7df1845_2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>
          <a:extLst>
            <a:ext uri="{FF2B5EF4-FFF2-40B4-BE49-F238E27FC236}">
              <a16:creationId xmlns:a16="http://schemas.microsoft.com/office/drawing/2014/main" id="{D7183979-C5A5-6467-AD41-A3708F1EA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b0e7df1845_2_90:notes">
            <a:extLst>
              <a:ext uri="{FF2B5EF4-FFF2-40B4-BE49-F238E27FC236}">
                <a16:creationId xmlns:a16="http://schemas.microsoft.com/office/drawing/2014/main" id="{F6FFA03A-1FA3-B95E-B787-4E6E07289E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b0e7df1845_2_90:notes">
            <a:extLst>
              <a:ext uri="{FF2B5EF4-FFF2-40B4-BE49-F238E27FC236}">
                <a16:creationId xmlns:a16="http://schemas.microsoft.com/office/drawing/2014/main" id="{DD28DDDA-A0A8-E580-9D9E-9DF639F835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7777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>
          <a:extLst>
            <a:ext uri="{FF2B5EF4-FFF2-40B4-BE49-F238E27FC236}">
              <a16:creationId xmlns:a16="http://schemas.microsoft.com/office/drawing/2014/main" id="{F5C7BDF0-228C-B71F-6F92-DF406897D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b0e7df1845_2_131:notes">
            <a:extLst>
              <a:ext uri="{FF2B5EF4-FFF2-40B4-BE49-F238E27FC236}">
                <a16:creationId xmlns:a16="http://schemas.microsoft.com/office/drawing/2014/main" id="{B84586A7-B8B9-1EB2-EF3D-EF2FC9C7DF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1b0e7df1845_2_131:notes">
            <a:extLst>
              <a:ext uri="{FF2B5EF4-FFF2-40B4-BE49-F238E27FC236}">
                <a16:creationId xmlns:a16="http://schemas.microsoft.com/office/drawing/2014/main" id="{4F52CC1D-E529-39D9-F9E1-5C81FC0CCD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3050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>
          <a:extLst>
            <a:ext uri="{FF2B5EF4-FFF2-40B4-BE49-F238E27FC236}">
              <a16:creationId xmlns:a16="http://schemas.microsoft.com/office/drawing/2014/main" id="{0DF757C3-8987-368D-35A8-EA410A983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b0e7df1845_2_90:notes">
            <a:extLst>
              <a:ext uri="{FF2B5EF4-FFF2-40B4-BE49-F238E27FC236}">
                <a16:creationId xmlns:a16="http://schemas.microsoft.com/office/drawing/2014/main" id="{AABBFE09-3512-6383-A1C6-5B5E592B06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1b0e7df1845_2_90:notes">
            <a:extLst>
              <a:ext uri="{FF2B5EF4-FFF2-40B4-BE49-F238E27FC236}">
                <a16:creationId xmlns:a16="http://schemas.microsoft.com/office/drawing/2014/main" id="{406EDA32-87BB-B5C6-351E-42BFD3960D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3171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a.tenor.com/uvpSJ-foSuQAAAAM/me-if-u-even-care.gif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s://www.cloudflare.com/learning/security/glossary/what-is-penetration-testing/" TargetMode="External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owasp.org/www-project-web-security-testing-guide/latest/3-The_OWASP_Testing_Framework/1-Penetration_Testing_Methodologies" TargetMode="External"/><Relationship Id="rId11" Type="http://schemas.openxmlformats.org/officeDocument/2006/relationships/hyperlink" Target="https://darknetdiaries.com/episode/36/" TargetMode="External"/><Relationship Id="rId5" Type="http://schemas.openxmlformats.org/officeDocument/2006/relationships/hyperlink" Target="https://www.ncsc.gov.uk/information/check-penetration-testing" TargetMode="External"/><Relationship Id="rId10" Type="http://schemas.openxmlformats.org/officeDocument/2006/relationships/hyperlink" Target="https://infocondb.org/con/disobey/disobey-2024/smoke-and-mirrors-how-to-hide-in-microsoft-azure" TargetMode="External"/><Relationship Id="rId4" Type="http://schemas.openxmlformats.org/officeDocument/2006/relationships/hyperlink" Target="https://aws.amazon.com/security/penetration-testing/" TargetMode="External"/><Relationship Id="rId9" Type="http://schemas.openxmlformats.org/officeDocument/2006/relationships/hyperlink" Target="https://upload.wikimedia.org/wikipedia/commons/thumb/a/a2/Fingerless_Thumb_Around_Reverse.gif/509px-Fingerless_Thumb_Around_Reverse.gi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gi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gif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4">
            <a:alphaModFix amt="57000"/>
          </a:blip>
          <a:srcRect/>
          <a:stretch/>
        </p:blipFill>
        <p:spPr>
          <a:xfrm>
            <a:off x="6817484" y="-750832"/>
            <a:ext cx="2326516" cy="20182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25"/>
          <p:cNvGrpSpPr/>
          <p:nvPr/>
        </p:nvGrpSpPr>
        <p:grpSpPr>
          <a:xfrm>
            <a:off x="640754" y="1563664"/>
            <a:ext cx="6000218" cy="2761447"/>
            <a:chOff x="0" y="-38100"/>
            <a:chExt cx="2343687" cy="983063"/>
          </a:xfrm>
        </p:grpSpPr>
        <p:sp>
          <p:nvSpPr>
            <p:cNvPr id="132" name="Google Shape;132;p25"/>
            <p:cNvSpPr/>
            <p:nvPr/>
          </p:nvSpPr>
          <p:spPr>
            <a:xfrm>
              <a:off x="0" y="0"/>
              <a:ext cx="2343687" cy="944963"/>
            </a:xfrm>
            <a:custGeom>
              <a:avLst/>
              <a:gdLst/>
              <a:ahLst/>
              <a:cxnLst/>
              <a:rect l="l" t="t" r="r" b="b"/>
              <a:pathLst>
                <a:path w="2343687" h="944963" extrusionOk="0">
                  <a:moveTo>
                    <a:pt x="0" y="0"/>
                  </a:moveTo>
                  <a:lnTo>
                    <a:pt x="2343687" y="0"/>
                  </a:lnTo>
                  <a:lnTo>
                    <a:pt x="2343687" y="944963"/>
                  </a:lnTo>
                  <a:lnTo>
                    <a:pt x="0" y="944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flat" cmpd="sng">
              <a:solidFill>
                <a:srgbClr val="EF452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FI"/>
            </a:p>
          </p:txBody>
        </p:sp>
        <p:sp>
          <p:nvSpPr>
            <p:cNvPr id="133" name="Google Shape;133;p2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4" name="Google Shape;134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604623" y="3119010"/>
            <a:ext cx="2335038" cy="21511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25"/>
          <p:cNvGrpSpPr/>
          <p:nvPr/>
        </p:nvGrpSpPr>
        <p:grpSpPr>
          <a:xfrm>
            <a:off x="640750" y="1047575"/>
            <a:ext cx="1957960" cy="613912"/>
            <a:chOff x="-2" y="-73"/>
            <a:chExt cx="812802" cy="254852"/>
          </a:xfrm>
        </p:grpSpPr>
        <p:sp>
          <p:nvSpPr>
            <p:cNvPr id="136" name="Google Shape;136;p25"/>
            <p:cNvSpPr/>
            <p:nvPr/>
          </p:nvSpPr>
          <p:spPr>
            <a:xfrm>
              <a:off x="0" y="0"/>
              <a:ext cx="812800" cy="254779"/>
            </a:xfrm>
            <a:custGeom>
              <a:avLst/>
              <a:gdLst/>
              <a:ahLst/>
              <a:cxnLst/>
              <a:rect l="l" t="t" r="r" b="b"/>
              <a:pathLst>
                <a:path w="812800" h="254779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254779"/>
                  </a:lnTo>
                  <a:lnTo>
                    <a:pt x="0" y="254779"/>
                  </a:lnTo>
                  <a:close/>
                </a:path>
              </a:pathLst>
            </a:custGeom>
            <a:solidFill>
              <a:srgbClr val="D94334"/>
            </a:solidFill>
            <a:ln w="9525" cap="flat" cmpd="sng">
              <a:solidFill>
                <a:srgbClr val="EF452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FI"/>
            </a:p>
          </p:txBody>
        </p:sp>
        <p:sp>
          <p:nvSpPr>
            <p:cNvPr id="137" name="Google Shape;137;p25"/>
            <p:cNvSpPr txBox="1"/>
            <p:nvPr/>
          </p:nvSpPr>
          <p:spPr>
            <a:xfrm>
              <a:off x="-2" y="-73"/>
              <a:ext cx="812700" cy="25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9050" tIns="19050" rIns="19050" bIns="19050" anchor="ctr" anchorCtr="0">
              <a:noAutofit/>
            </a:bodyPr>
            <a:lstStyle/>
            <a:p>
              <a:pPr marL="0" marR="0" lvl="0" indent="0" algn="ctr" rtl="0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1" dirty="0">
                  <a:solidFill>
                    <a:srgbClr val="FFFFFF"/>
                  </a:solidFill>
                  <a:latin typeface="Montserrat"/>
                  <a:sym typeface="Montserrat"/>
                </a:rPr>
                <a:t>Ben Worton</a:t>
              </a:r>
              <a:endParaRPr sz="700" dirty="0"/>
            </a:p>
          </p:txBody>
        </p:sp>
      </p:grpSp>
      <p:pic>
        <p:nvPicPr>
          <p:cNvPr id="138" name="Google Shape;138;p2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988908" y="1585749"/>
            <a:ext cx="4281998" cy="4185653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/>
        </p:nvSpPr>
        <p:spPr>
          <a:xfrm>
            <a:off x="946400" y="1731300"/>
            <a:ext cx="5097900" cy="2456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-FI" sz="5700" b="1" i="0" u="none" strike="noStrike" cap="none" dirty="0" err="1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Penetration</a:t>
            </a:r>
            <a:r>
              <a:rPr lang="fi-FI" sz="57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 </a:t>
            </a:r>
            <a:r>
              <a:rPr lang="fi-FI" sz="5700" b="1" i="0" u="none" strike="noStrike" cap="none" dirty="0" err="1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Testing</a:t>
            </a:r>
            <a:endParaRPr sz="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4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4"/>
          <p:cNvSpPr txBox="1"/>
          <p:nvPr/>
        </p:nvSpPr>
        <p:spPr>
          <a:xfrm>
            <a:off x="2017224" y="2185607"/>
            <a:ext cx="3688988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An</a:t>
            </a:r>
            <a:r>
              <a:rPr lang="en" sz="35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 </a:t>
            </a:r>
            <a:r>
              <a:rPr lang="en" sz="4000" b="1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Example</a:t>
            </a:r>
            <a:endParaRPr sz="700" dirty="0"/>
          </a:p>
        </p:txBody>
      </p:sp>
      <p:pic>
        <p:nvPicPr>
          <p:cNvPr id="285" name="Google Shape;285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1851" y="2083189"/>
            <a:ext cx="977123" cy="9771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6" name="Google Shape;286;p34"/>
          <p:cNvGrpSpPr/>
          <p:nvPr/>
        </p:nvGrpSpPr>
        <p:grpSpPr>
          <a:xfrm>
            <a:off x="975992" y="2185607"/>
            <a:ext cx="768841" cy="772287"/>
            <a:chOff x="1813" y="0"/>
            <a:chExt cx="809173" cy="812800"/>
          </a:xfrm>
        </p:grpSpPr>
        <p:sp>
          <p:nvSpPr>
            <p:cNvPr id="287" name="Google Shape;287;p3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02.</a:t>
              </a:r>
              <a:endParaRPr sz="700"/>
            </a:p>
          </p:txBody>
        </p:sp>
      </p:grpSp>
      <p:pic>
        <p:nvPicPr>
          <p:cNvPr id="289" name="Google Shape;289;p34"/>
          <p:cNvPicPr preferRelativeResize="0"/>
          <p:nvPr/>
        </p:nvPicPr>
        <p:blipFill rotWithShape="1">
          <a:blip r:embed="rId5">
            <a:alphaModFix amt="70000"/>
          </a:blip>
          <a:srcRect/>
          <a:stretch/>
        </p:blipFill>
        <p:spPr>
          <a:xfrm>
            <a:off x="3625865" y="-1879802"/>
            <a:ext cx="4924159" cy="4271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81263">
            <a:off x="-1057659" y="3508486"/>
            <a:ext cx="3007371" cy="2608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35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5"/>
          <p:cNvSpPr txBox="1"/>
          <p:nvPr/>
        </p:nvSpPr>
        <p:spPr>
          <a:xfrm>
            <a:off x="279638" y="444835"/>
            <a:ext cx="3396300" cy="2831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Darknet Diaries EP: 36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Jeremy from Marketing</a:t>
            </a:r>
            <a:endParaRPr sz="700" dirty="0"/>
          </a:p>
        </p:txBody>
      </p:sp>
      <p:pic>
        <p:nvPicPr>
          <p:cNvPr id="3074" name="Picture 2" descr="Guy peeking over a cubicle wall.">
            <a:extLst>
              <a:ext uri="{FF2B5EF4-FFF2-40B4-BE49-F238E27FC236}">
                <a16:creationId xmlns:a16="http://schemas.microsoft.com/office/drawing/2014/main" id="{0D4881FF-615A-EDAF-B5E8-5D8AC6ABF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575" y="0"/>
            <a:ext cx="51435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3" name="Google Shape;303;p3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888079" y="3721214"/>
            <a:ext cx="3865982" cy="405345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8;p26">
            <a:extLst>
              <a:ext uri="{FF2B5EF4-FFF2-40B4-BE49-F238E27FC236}">
                <a16:creationId xmlns:a16="http://schemas.microsoft.com/office/drawing/2014/main" id="{11494EC7-9C98-0CD8-56D0-BFBDBFAC7AB0}"/>
              </a:ext>
            </a:extLst>
          </p:cNvPr>
          <p:cNvSpPr txBox="1"/>
          <p:nvPr/>
        </p:nvSpPr>
        <p:spPr>
          <a:xfrm>
            <a:off x="171736" y="3426925"/>
            <a:ext cx="3878358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A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penetration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tester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goes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undercover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as a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new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hire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to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see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how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far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he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can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get</a:t>
            </a:r>
            <a:endParaRPr lang="fi-FI" dirty="0">
              <a:solidFill>
                <a:srgbClr val="FFFFFF"/>
              </a:solidFill>
              <a:latin typeface="Montserrat"/>
              <a:sym typeface="Montserra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from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inside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the</a:t>
            </a:r>
            <a:r>
              <a:rPr lang="fi-FI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fi-FI" dirty="0" err="1">
                <a:solidFill>
                  <a:srgbClr val="FFFFFF"/>
                </a:solidFill>
                <a:latin typeface="Montserrat"/>
                <a:sym typeface="Montserrat"/>
              </a:rPr>
              <a:t>office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38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8"/>
          <p:cNvSpPr txBox="1"/>
          <p:nvPr/>
        </p:nvSpPr>
        <p:spPr>
          <a:xfrm>
            <a:off x="1708669" y="1350052"/>
            <a:ext cx="5726700" cy="1415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What was Jeremy (Tinker) doing?</a:t>
            </a:r>
            <a:endParaRPr sz="700" dirty="0"/>
          </a:p>
        </p:txBody>
      </p:sp>
      <p:sp>
        <p:nvSpPr>
          <p:cNvPr id="357" name="Google Shape;357;p38"/>
          <p:cNvSpPr txBox="1"/>
          <p:nvPr/>
        </p:nvSpPr>
        <p:spPr>
          <a:xfrm>
            <a:off x="1377661" y="3245835"/>
            <a:ext cx="2903914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Tinker’s job was to conduct a penetration test from inside a company’s office with the goal of trying to get as far as possible</a:t>
            </a:r>
            <a:endParaRPr sz="700" dirty="0"/>
          </a:p>
        </p:txBody>
      </p:sp>
      <p:sp>
        <p:nvSpPr>
          <p:cNvPr id="358" name="Google Shape;358;p38"/>
          <p:cNvSpPr txBox="1"/>
          <p:nvPr/>
        </p:nvSpPr>
        <p:spPr>
          <a:xfrm>
            <a:off x="4932121" y="3245835"/>
            <a:ext cx="2834218" cy="406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 was posing as a new hire in the company’s marketing department</a:t>
            </a:r>
            <a:endParaRPr sz="700" dirty="0"/>
          </a:p>
        </p:txBody>
      </p:sp>
      <p:pic>
        <p:nvPicPr>
          <p:cNvPr id="359" name="Google Shape;359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357709">
            <a:off x="-1866425" y="-993081"/>
            <a:ext cx="4056326" cy="3736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435331" y="593687"/>
            <a:ext cx="5118223" cy="50030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1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/>
          <p:cNvSpPr txBox="1"/>
          <p:nvPr/>
        </p:nvSpPr>
        <p:spPr>
          <a:xfrm>
            <a:off x="1553492" y="575485"/>
            <a:ext cx="5846184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What tricks did he use?</a:t>
            </a:r>
            <a:endParaRPr sz="700" dirty="0"/>
          </a:p>
        </p:txBody>
      </p:sp>
      <p:graphicFrame>
        <p:nvGraphicFramePr>
          <p:cNvPr id="231" name="Google Shape;231;p31"/>
          <p:cNvGraphicFramePr/>
          <p:nvPr>
            <p:extLst>
              <p:ext uri="{D42A27DB-BD31-4B8C-83A1-F6EECF244321}">
                <p14:modId xmlns:p14="http://schemas.microsoft.com/office/powerpoint/2010/main" val="847313362"/>
              </p:ext>
            </p:extLst>
          </p:nvPr>
        </p:nvGraphicFramePr>
        <p:xfrm>
          <a:off x="3638818" y="1627904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u="none" strike="noStrike" cap="none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Path Traversal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2" name="Google Shape;232;p31"/>
          <p:cNvGraphicFramePr/>
          <p:nvPr>
            <p:extLst>
              <p:ext uri="{D42A27DB-BD31-4B8C-83A1-F6EECF244321}">
                <p14:modId xmlns:p14="http://schemas.microsoft.com/office/powerpoint/2010/main" val="4210564319"/>
              </p:ext>
            </p:extLst>
          </p:nvPr>
        </p:nvGraphicFramePr>
        <p:xfrm>
          <a:off x="3638818" y="3315922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Social</a:t>
                      </a:r>
                      <a:r>
                        <a:rPr lang="fi-FI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Engineering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3" name="Google Shape;233;p31"/>
          <p:cNvGraphicFramePr/>
          <p:nvPr>
            <p:extLst>
              <p:ext uri="{D42A27DB-BD31-4B8C-83A1-F6EECF244321}">
                <p14:modId xmlns:p14="http://schemas.microsoft.com/office/powerpoint/2010/main" val="3839422630"/>
              </p:ext>
            </p:extLst>
          </p:nvPr>
        </p:nvGraphicFramePr>
        <p:xfrm>
          <a:off x="715726" y="1627904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Privilege</a:t>
                      </a:r>
                      <a:r>
                        <a:rPr lang="fi-FI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</a:t>
                      </a: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Escalation</a:t>
                      </a:r>
                      <a:endParaRPr sz="1200"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100" u="none" dirty="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4" name="Google Shape;234;p31"/>
          <p:cNvGraphicFramePr/>
          <p:nvPr>
            <p:extLst>
              <p:ext uri="{D42A27DB-BD31-4B8C-83A1-F6EECF244321}">
                <p14:modId xmlns:p14="http://schemas.microsoft.com/office/powerpoint/2010/main" val="2218042020"/>
              </p:ext>
            </p:extLst>
          </p:nvPr>
        </p:nvGraphicFramePr>
        <p:xfrm>
          <a:off x="715726" y="3315922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Reconnaissance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5" name="Google Shape;235;p31"/>
          <p:cNvGraphicFramePr/>
          <p:nvPr>
            <p:extLst>
              <p:ext uri="{D42A27DB-BD31-4B8C-83A1-F6EECF244321}">
                <p14:modId xmlns:p14="http://schemas.microsoft.com/office/powerpoint/2010/main" val="430469661"/>
              </p:ext>
            </p:extLst>
          </p:nvPr>
        </p:nvGraphicFramePr>
        <p:xfrm>
          <a:off x="6562457" y="1627904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Shell Commands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6" name="Google Shape;236;p31"/>
          <p:cNvGraphicFramePr/>
          <p:nvPr>
            <p:extLst>
              <p:ext uri="{D42A27DB-BD31-4B8C-83A1-F6EECF244321}">
                <p14:modId xmlns:p14="http://schemas.microsoft.com/office/powerpoint/2010/main" val="2696785849"/>
              </p:ext>
            </p:extLst>
          </p:nvPr>
        </p:nvGraphicFramePr>
        <p:xfrm>
          <a:off x="6562457" y="3315922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Hash</a:t>
                      </a:r>
                      <a:r>
                        <a:rPr lang="fi-FI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</a:t>
                      </a: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Cracking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37" name="Google Shape;237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689387">
            <a:off x="-810030" y="-1620029"/>
            <a:ext cx="3259152" cy="2827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9878004">
            <a:off x="7514424" y="0"/>
            <a:ext cx="3259152" cy="28273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>
          <a:extLst>
            <a:ext uri="{FF2B5EF4-FFF2-40B4-BE49-F238E27FC236}">
              <a16:creationId xmlns:a16="http://schemas.microsoft.com/office/drawing/2014/main" id="{4CE74FDC-2445-1069-81B3-F1DAE7632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1">
            <a:extLst>
              <a:ext uri="{FF2B5EF4-FFF2-40B4-BE49-F238E27FC236}">
                <a16:creationId xmlns:a16="http://schemas.microsoft.com/office/drawing/2014/main" id="{0FCA0A65-3E8C-5D41-6375-93E0D71F5DD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1">
            <a:extLst>
              <a:ext uri="{FF2B5EF4-FFF2-40B4-BE49-F238E27FC236}">
                <a16:creationId xmlns:a16="http://schemas.microsoft.com/office/drawing/2014/main" id="{07C9D545-2DCC-0223-870D-9FDE4DB667D6}"/>
              </a:ext>
            </a:extLst>
          </p:cNvPr>
          <p:cNvSpPr txBox="1"/>
          <p:nvPr/>
        </p:nvSpPr>
        <p:spPr>
          <a:xfrm>
            <a:off x="1648908" y="578862"/>
            <a:ext cx="5846184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What stopped him?</a:t>
            </a:r>
            <a:endParaRPr sz="700" dirty="0"/>
          </a:p>
        </p:txBody>
      </p:sp>
      <p:graphicFrame>
        <p:nvGraphicFramePr>
          <p:cNvPr id="231" name="Google Shape;231;p31">
            <a:extLst>
              <a:ext uri="{FF2B5EF4-FFF2-40B4-BE49-F238E27FC236}">
                <a16:creationId xmlns:a16="http://schemas.microsoft.com/office/drawing/2014/main" id="{530B893B-60F3-BB32-A355-0F34259BDB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0701562"/>
              </p:ext>
            </p:extLst>
          </p:nvPr>
        </p:nvGraphicFramePr>
        <p:xfrm>
          <a:off x="3638818" y="1627904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b="1" u="none" strike="noStrike" cap="none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Empty</a:t>
                      </a:r>
                      <a:r>
                        <a:rPr lang="fi-FI" b="1" u="none" strike="noStrike" cap="none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Remote </a:t>
                      </a:r>
                      <a:r>
                        <a:rPr lang="fi-FI" b="1" u="none" strike="noStrike" cap="none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Desktops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2" name="Google Shape;232;p31">
            <a:extLst>
              <a:ext uri="{FF2B5EF4-FFF2-40B4-BE49-F238E27FC236}">
                <a16:creationId xmlns:a16="http://schemas.microsoft.com/office/drawing/2014/main" id="{F436343C-AB47-2184-4973-F4CB0E81E2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3647010"/>
              </p:ext>
            </p:extLst>
          </p:nvPr>
        </p:nvGraphicFramePr>
        <p:xfrm>
          <a:off x="3638818" y="3315922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Recklessness</a:t>
                      </a:r>
                      <a:r>
                        <a:rPr lang="fi-FI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&amp; </a:t>
                      </a: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Impatience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3" name="Google Shape;233;p31">
            <a:extLst>
              <a:ext uri="{FF2B5EF4-FFF2-40B4-BE49-F238E27FC236}">
                <a16:creationId xmlns:a16="http://schemas.microsoft.com/office/drawing/2014/main" id="{3B8B632A-672C-36C3-4D4C-F6508E8F93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5577248"/>
              </p:ext>
            </p:extLst>
          </p:nvPr>
        </p:nvGraphicFramePr>
        <p:xfrm>
          <a:off x="715726" y="1627904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Endpoint</a:t>
                      </a:r>
                      <a:r>
                        <a:rPr lang="fi-FI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</a:t>
                      </a: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Protection</a:t>
                      </a:r>
                      <a:endParaRPr lang="fi-FI"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sz="1200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&amp; </a:t>
                      </a:r>
                      <a:r>
                        <a:rPr lang="fi-FI" sz="1200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Encrypted</a:t>
                      </a:r>
                      <a:r>
                        <a:rPr lang="fi-FI" sz="1200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</a:t>
                      </a:r>
                      <a:r>
                        <a:rPr lang="fi-FI" sz="1200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Hard</a:t>
                      </a:r>
                      <a:r>
                        <a:rPr lang="fi-FI" sz="1200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</a:t>
                      </a:r>
                      <a:r>
                        <a:rPr lang="fi-FI" sz="1200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Drives</a:t>
                      </a:r>
                      <a:endParaRPr sz="1200"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4" name="Google Shape;234;p31">
            <a:extLst>
              <a:ext uri="{FF2B5EF4-FFF2-40B4-BE49-F238E27FC236}">
                <a16:creationId xmlns:a16="http://schemas.microsoft.com/office/drawing/2014/main" id="{79CEEEA3-6C25-DC98-7F5C-5303BE13B7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6351000"/>
              </p:ext>
            </p:extLst>
          </p:nvPr>
        </p:nvGraphicFramePr>
        <p:xfrm>
          <a:off x="715726" y="3315922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Logging on Workstations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5" name="Google Shape;235;p31">
            <a:extLst>
              <a:ext uri="{FF2B5EF4-FFF2-40B4-BE49-F238E27FC236}">
                <a16:creationId xmlns:a16="http://schemas.microsoft.com/office/drawing/2014/main" id="{C6008BD4-7C12-D55C-2D1E-0C8827BB49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1615127"/>
              </p:ext>
            </p:extLst>
          </p:nvPr>
        </p:nvGraphicFramePr>
        <p:xfrm>
          <a:off x="6562457" y="1627904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Active </a:t>
                      </a: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Surveillance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6" name="Google Shape;236;p31">
            <a:extLst>
              <a:ext uri="{FF2B5EF4-FFF2-40B4-BE49-F238E27FC236}">
                <a16:creationId xmlns:a16="http://schemas.microsoft.com/office/drawing/2014/main" id="{583FE46D-CD4B-EDA5-0147-349C5FE298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6251280"/>
              </p:ext>
            </p:extLst>
          </p:nvPr>
        </p:nvGraphicFramePr>
        <p:xfrm>
          <a:off x="6562457" y="3315922"/>
          <a:ext cx="1866350" cy="1313225"/>
        </p:xfrm>
        <a:graphic>
          <a:graphicData uri="http://schemas.openxmlformats.org/drawingml/2006/table">
            <a:tbl>
              <a:tblPr>
                <a:noFill/>
                <a:tableStyleId>{D39ACF42-80F0-4E5E-B95B-797649155533}</a:tableStyleId>
              </a:tblPr>
              <a:tblGrid>
                <a:gridCol w="1866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3132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i-FI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MFA, Long </a:t>
                      </a: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Passwords</a:t>
                      </a:r>
                      <a:r>
                        <a:rPr lang="fi-FI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&amp; No Remote Access for </a:t>
                      </a: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Common</a:t>
                      </a:r>
                      <a:r>
                        <a:rPr lang="fi-FI" b="1" dirty="0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 </a:t>
                      </a:r>
                      <a:r>
                        <a:rPr lang="fi-FI" b="1" dirty="0" err="1">
                          <a:solidFill>
                            <a:schemeClr val="lt1"/>
                          </a:solidFill>
                          <a:latin typeface="Chakra Petch"/>
                          <a:ea typeface="Chakra Petch"/>
                          <a:cs typeface="Chakra Petch"/>
                          <a:sym typeface="Chakra Petch"/>
                        </a:rPr>
                        <a:t>Users</a:t>
                      </a:r>
                      <a:endParaRPr b="1" dirty="0">
                        <a:solidFill>
                          <a:schemeClr val="lt1"/>
                        </a:solidFill>
                        <a:latin typeface="Chakra Petch"/>
                        <a:ea typeface="Chakra Petch"/>
                        <a:cs typeface="Chakra Petch"/>
                        <a:sym typeface="Chakra Petch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/>
                    </a:p>
                  </a:txBody>
                  <a:tcPr marL="45725" marR="45725" marT="22875" marB="22875">
                    <a:lnL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452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37" name="Google Shape;237;p31">
            <a:extLst>
              <a:ext uri="{FF2B5EF4-FFF2-40B4-BE49-F238E27FC236}">
                <a16:creationId xmlns:a16="http://schemas.microsoft.com/office/drawing/2014/main" id="{0E3C5706-7B9D-8BA3-88D3-AE93AC576C1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689387">
            <a:off x="-810030" y="-1620029"/>
            <a:ext cx="3259152" cy="2827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1">
            <a:extLst>
              <a:ext uri="{FF2B5EF4-FFF2-40B4-BE49-F238E27FC236}">
                <a16:creationId xmlns:a16="http://schemas.microsoft.com/office/drawing/2014/main" id="{BBB2C259-BA53-DEDA-D697-AB959BCC4EB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9878004">
            <a:off x="7514424" y="0"/>
            <a:ext cx="3259152" cy="28273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10223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39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6" name="Google Shape;366;p39"/>
          <p:cNvGrpSpPr/>
          <p:nvPr/>
        </p:nvGrpSpPr>
        <p:grpSpPr>
          <a:xfrm>
            <a:off x="4827224" y="1703433"/>
            <a:ext cx="3688990" cy="1651608"/>
            <a:chOff x="-7" y="-152400"/>
            <a:chExt cx="9837307" cy="4404287"/>
          </a:xfrm>
        </p:grpSpPr>
        <p:sp>
          <p:nvSpPr>
            <p:cNvPr id="367" name="Google Shape;367;p39"/>
            <p:cNvSpPr txBox="1"/>
            <p:nvPr/>
          </p:nvSpPr>
          <p:spPr>
            <a:xfrm>
              <a:off x="1" y="-152400"/>
              <a:ext cx="9837299" cy="37753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i="0" u="none" strike="noStrike" cap="none" dirty="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Key Takeaways</a:t>
              </a:r>
              <a:endParaRPr sz="700" dirty="0"/>
            </a:p>
          </p:txBody>
        </p:sp>
        <p:sp>
          <p:nvSpPr>
            <p:cNvPr id="368" name="Google Shape;368;p39"/>
            <p:cNvSpPr txBox="1"/>
            <p:nvPr/>
          </p:nvSpPr>
          <p:spPr>
            <a:xfrm>
              <a:off x="-7" y="3907178"/>
              <a:ext cx="9837299" cy="3447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</p:grpSp>
      <p:pic>
        <p:nvPicPr>
          <p:cNvPr id="369" name="Google Shape;369;p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17846" y="2083189"/>
            <a:ext cx="977123" cy="9771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0" name="Google Shape;370;p39"/>
          <p:cNvGrpSpPr/>
          <p:nvPr/>
        </p:nvGrpSpPr>
        <p:grpSpPr>
          <a:xfrm>
            <a:off x="3721987" y="2185607"/>
            <a:ext cx="768841" cy="772287"/>
            <a:chOff x="1813" y="0"/>
            <a:chExt cx="809173" cy="812800"/>
          </a:xfrm>
        </p:grpSpPr>
        <p:sp>
          <p:nvSpPr>
            <p:cNvPr id="371" name="Google Shape;371;p39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9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03.</a:t>
              </a:r>
              <a:endParaRPr sz="700"/>
            </a:p>
          </p:txBody>
        </p:sp>
      </p:grpSp>
      <p:pic>
        <p:nvPicPr>
          <p:cNvPr id="373" name="Google Shape;373;p3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49389" y="-1371539"/>
            <a:ext cx="3597333" cy="3771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689171">
            <a:off x="-2272370" y="596365"/>
            <a:ext cx="5779622" cy="6059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40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0"/>
          <p:cNvSpPr txBox="1"/>
          <p:nvPr/>
        </p:nvSpPr>
        <p:spPr>
          <a:xfrm>
            <a:off x="5305251" y="1287502"/>
            <a:ext cx="2089461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Active Security</a:t>
            </a:r>
            <a:endParaRPr sz="700" dirty="0"/>
          </a:p>
        </p:txBody>
      </p:sp>
      <p:sp>
        <p:nvSpPr>
          <p:cNvPr id="382" name="Google Shape;382;p40"/>
          <p:cNvSpPr txBox="1"/>
          <p:nvPr/>
        </p:nvSpPr>
        <p:spPr>
          <a:xfrm>
            <a:off x="1353065" y="1287502"/>
            <a:ext cx="2901467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Layered Security</a:t>
            </a:r>
            <a:endParaRPr sz="700" dirty="0"/>
          </a:p>
        </p:txBody>
      </p:sp>
      <p:sp>
        <p:nvSpPr>
          <p:cNvPr id="384" name="Google Shape;384;p40"/>
          <p:cNvSpPr txBox="1"/>
          <p:nvPr/>
        </p:nvSpPr>
        <p:spPr>
          <a:xfrm>
            <a:off x="5305252" y="3006077"/>
            <a:ext cx="2714219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Cloud Security</a:t>
            </a:r>
            <a:endParaRPr sz="3600" dirty="0"/>
          </a:p>
        </p:txBody>
      </p:sp>
      <p:sp>
        <p:nvSpPr>
          <p:cNvPr id="385" name="Google Shape;385;p40"/>
          <p:cNvSpPr txBox="1"/>
          <p:nvPr/>
        </p:nvSpPr>
        <p:spPr>
          <a:xfrm>
            <a:off x="5305252" y="3784427"/>
            <a:ext cx="1917587" cy="203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i-FI" sz="1100" b="0" i="0" u="none" strike="noStrike" cap="none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6" name="Google Shape;386;p40"/>
          <p:cNvSpPr txBox="1"/>
          <p:nvPr/>
        </p:nvSpPr>
        <p:spPr>
          <a:xfrm>
            <a:off x="1353064" y="3006077"/>
            <a:ext cx="3251735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A</a:t>
            </a:r>
            <a:r>
              <a:rPr lang="en-GB" sz="36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nomaly Detection</a:t>
            </a:r>
            <a:endParaRPr lang="en-GB" sz="3600" dirty="0"/>
          </a:p>
        </p:txBody>
      </p:sp>
      <p:pic>
        <p:nvPicPr>
          <p:cNvPr id="388" name="Google Shape;388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039" y="1483522"/>
            <a:ext cx="368340" cy="368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039" y="3202097"/>
            <a:ext cx="368340" cy="368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70856" y="1483522"/>
            <a:ext cx="368340" cy="368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70856" y="3202097"/>
            <a:ext cx="368340" cy="368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4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62071" y="-560050"/>
            <a:ext cx="2654324" cy="278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2839375">
            <a:off x="2204431" y="3880633"/>
            <a:ext cx="2566425" cy="2737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45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45"/>
          <p:cNvGrpSpPr/>
          <p:nvPr/>
        </p:nvGrpSpPr>
        <p:grpSpPr>
          <a:xfrm>
            <a:off x="926737" y="888789"/>
            <a:ext cx="7290526" cy="3274143"/>
            <a:chOff x="0" y="-38100"/>
            <a:chExt cx="3026492" cy="1359184"/>
          </a:xfrm>
        </p:grpSpPr>
        <p:sp>
          <p:nvSpPr>
            <p:cNvPr id="521" name="Google Shape;521;p45"/>
            <p:cNvSpPr/>
            <p:nvPr/>
          </p:nvSpPr>
          <p:spPr>
            <a:xfrm>
              <a:off x="0" y="0"/>
              <a:ext cx="3026492" cy="1321084"/>
            </a:xfrm>
            <a:custGeom>
              <a:avLst/>
              <a:gdLst/>
              <a:ahLst/>
              <a:cxnLst/>
              <a:rect l="l" t="t" r="r" b="b"/>
              <a:pathLst>
                <a:path w="3026492" h="1321084" extrusionOk="0">
                  <a:moveTo>
                    <a:pt x="0" y="0"/>
                  </a:moveTo>
                  <a:lnTo>
                    <a:pt x="3026492" y="0"/>
                  </a:lnTo>
                  <a:lnTo>
                    <a:pt x="3026492" y="1321084"/>
                  </a:lnTo>
                  <a:lnTo>
                    <a:pt x="0" y="13210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flat" cmpd="sng">
              <a:solidFill>
                <a:srgbClr val="EF452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FI"/>
            </a:p>
          </p:txBody>
        </p:sp>
        <p:sp>
          <p:nvSpPr>
            <p:cNvPr id="522" name="Google Shape;522;p4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" name="Google Shape;523;p45"/>
          <p:cNvGrpSpPr/>
          <p:nvPr/>
        </p:nvGrpSpPr>
        <p:grpSpPr>
          <a:xfrm>
            <a:off x="1864537" y="2026187"/>
            <a:ext cx="5414927" cy="1006104"/>
            <a:chOff x="0" y="-152400"/>
            <a:chExt cx="14439805" cy="2682943"/>
          </a:xfrm>
        </p:grpSpPr>
        <p:sp>
          <p:nvSpPr>
            <p:cNvPr id="524" name="Google Shape;524;p45"/>
            <p:cNvSpPr txBox="1"/>
            <p:nvPr/>
          </p:nvSpPr>
          <p:spPr>
            <a:xfrm>
              <a:off x="0" y="-152400"/>
              <a:ext cx="14439805" cy="1773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i="0" u="none" strike="noStrike" cap="none" dirty="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THANK YOU!</a:t>
              </a:r>
              <a:endParaRPr sz="700" dirty="0"/>
            </a:p>
          </p:txBody>
        </p:sp>
        <p:sp>
          <p:nvSpPr>
            <p:cNvPr id="525" name="Google Shape;525;p45"/>
            <p:cNvSpPr txBox="1"/>
            <p:nvPr/>
          </p:nvSpPr>
          <p:spPr>
            <a:xfrm>
              <a:off x="2632992" y="2185834"/>
              <a:ext cx="9173818" cy="3447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</p:grpSp>
      <p:pic>
        <p:nvPicPr>
          <p:cNvPr id="526" name="Google Shape;526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399363" y="-1627239"/>
            <a:ext cx="4134863" cy="3809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92765" y="-566153"/>
            <a:ext cx="4282236" cy="4489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p4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1046436" y="2083337"/>
            <a:ext cx="4199223" cy="4104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>
          <a:extLst>
            <a:ext uri="{FF2B5EF4-FFF2-40B4-BE49-F238E27FC236}">
              <a16:creationId xmlns:a16="http://schemas.microsoft.com/office/drawing/2014/main" id="{E708B82B-D114-E410-6068-0D62ECBE7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45">
            <a:extLst>
              <a:ext uri="{FF2B5EF4-FFF2-40B4-BE49-F238E27FC236}">
                <a16:creationId xmlns:a16="http://schemas.microsoft.com/office/drawing/2014/main" id="{F583D012-D094-FD45-6DA5-16B76F74C2A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0" name="Google Shape;520;p45">
            <a:extLst>
              <a:ext uri="{FF2B5EF4-FFF2-40B4-BE49-F238E27FC236}">
                <a16:creationId xmlns:a16="http://schemas.microsoft.com/office/drawing/2014/main" id="{571EF858-6E0C-A0C7-09C0-AD051BEBF360}"/>
              </a:ext>
            </a:extLst>
          </p:cNvPr>
          <p:cNvGrpSpPr/>
          <p:nvPr/>
        </p:nvGrpSpPr>
        <p:grpSpPr>
          <a:xfrm>
            <a:off x="758952" y="888789"/>
            <a:ext cx="7458311" cy="3390603"/>
            <a:chOff x="0" y="-38100"/>
            <a:chExt cx="3026492" cy="1359184"/>
          </a:xfrm>
        </p:grpSpPr>
        <p:sp>
          <p:nvSpPr>
            <p:cNvPr id="521" name="Google Shape;521;p45">
              <a:extLst>
                <a:ext uri="{FF2B5EF4-FFF2-40B4-BE49-F238E27FC236}">
                  <a16:creationId xmlns:a16="http://schemas.microsoft.com/office/drawing/2014/main" id="{DA01859B-25FB-5541-BEBC-6E597D6DDDBF}"/>
                </a:ext>
              </a:extLst>
            </p:cNvPr>
            <p:cNvSpPr/>
            <p:nvPr/>
          </p:nvSpPr>
          <p:spPr>
            <a:xfrm>
              <a:off x="0" y="0"/>
              <a:ext cx="3026492" cy="1321084"/>
            </a:xfrm>
            <a:custGeom>
              <a:avLst/>
              <a:gdLst/>
              <a:ahLst/>
              <a:cxnLst/>
              <a:rect l="l" t="t" r="r" b="b"/>
              <a:pathLst>
                <a:path w="3026492" h="1321084" extrusionOk="0">
                  <a:moveTo>
                    <a:pt x="0" y="0"/>
                  </a:moveTo>
                  <a:lnTo>
                    <a:pt x="3026492" y="0"/>
                  </a:lnTo>
                  <a:lnTo>
                    <a:pt x="3026492" y="1321084"/>
                  </a:lnTo>
                  <a:lnTo>
                    <a:pt x="0" y="13210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flat" cmpd="sng">
              <a:solidFill>
                <a:srgbClr val="EF452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FI"/>
            </a:p>
          </p:txBody>
        </p:sp>
        <p:sp>
          <p:nvSpPr>
            <p:cNvPr id="522" name="Google Shape;522;p45">
              <a:extLst>
                <a:ext uri="{FF2B5EF4-FFF2-40B4-BE49-F238E27FC236}">
                  <a16:creationId xmlns:a16="http://schemas.microsoft.com/office/drawing/2014/main" id="{F05E37A8-AEB7-158B-98D7-5DDE0561806C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3" name="Google Shape;523;p45">
            <a:extLst>
              <a:ext uri="{FF2B5EF4-FFF2-40B4-BE49-F238E27FC236}">
                <a16:creationId xmlns:a16="http://schemas.microsoft.com/office/drawing/2014/main" id="{4BDCDAA2-819C-A6FF-FDEF-E75427F6D2A9}"/>
              </a:ext>
            </a:extLst>
          </p:cNvPr>
          <p:cNvGrpSpPr/>
          <p:nvPr/>
        </p:nvGrpSpPr>
        <p:grpSpPr>
          <a:xfrm>
            <a:off x="1103966" y="1101099"/>
            <a:ext cx="5414927" cy="3674852"/>
            <a:chOff x="0" y="-152400"/>
            <a:chExt cx="14439805" cy="9799603"/>
          </a:xfrm>
        </p:grpSpPr>
        <p:sp>
          <p:nvSpPr>
            <p:cNvPr id="524" name="Google Shape;524;p45">
              <a:extLst>
                <a:ext uri="{FF2B5EF4-FFF2-40B4-BE49-F238E27FC236}">
                  <a16:creationId xmlns:a16="http://schemas.microsoft.com/office/drawing/2014/main" id="{D7E41F3C-888A-0700-17E8-7E38BDE6868C}"/>
                </a:ext>
              </a:extLst>
            </p:cNvPr>
            <p:cNvSpPr txBox="1"/>
            <p:nvPr/>
          </p:nvSpPr>
          <p:spPr>
            <a:xfrm>
              <a:off x="0" y="-152400"/>
              <a:ext cx="14439805" cy="97996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r>
                <a:rPr lang="en" sz="4000" b="1" i="0" u="none" strike="noStrike" cap="none" dirty="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Sources:</a:t>
              </a:r>
              <a:br>
                <a:rPr lang="en" sz="4000" b="1" i="0" u="none" strike="noStrike" cap="none" dirty="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</a:br>
              <a:r>
                <a:rPr lang="en-GB" sz="900" dirty="0">
                  <a:hlinkClick r:id="rId4"/>
                </a:rPr>
                <a:t>https://aws.amazon.com/security/penetration-testing/</a:t>
              </a:r>
              <a:endParaRPr lang="en-GB" sz="900" dirty="0"/>
            </a:p>
            <a:p>
              <a:endParaRPr lang="en-GB" sz="900" dirty="0"/>
            </a:p>
            <a:p>
              <a:r>
                <a:rPr lang="en-GB" sz="900" dirty="0">
                  <a:hlinkClick r:id="rId5"/>
                </a:rPr>
                <a:t>https://www.ncsc.gov.uk/information/check-penetration-testing</a:t>
              </a:r>
              <a:endParaRPr lang="en-GB" sz="900" dirty="0"/>
            </a:p>
            <a:p>
              <a:endParaRPr lang="en-GB" sz="900" dirty="0"/>
            </a:p>
            <a:p>
              <a:r>
                <a:rPr lang="en-GB" sz="900" dirty="0">
                  <a:hlinkClick r:id="rId6"/>
                </a:rPr>
                <a:t>https://owasp.org/www-project-web-security-testing-guide/latest/3-The_OWASP_Testing_Framework/1-Penetration_Testing_Methodologies</a:t>
              </a:r>
              <a:endParaRPr lang="en-GB" sz="900" dirty="0"/>
            </a:p>
            <a:p>
              <a:endParaRPr lang="en-GB" sz="900" dirty="0"/>
            </a:p>
            <a:p>
              <a:r>
                <a:rPr lang="en-GB" sz="900" dirty="0">
                  <a:hlinkClick r:id="rId7"/>
                </a:rPr>
                <a:t>https://www.cloudflare.com/learning/security/glossary/what-is-penetration-testing/</a:t>
              </a:r>
              <a:endParaRPr lang="en-GB" sz="900" dirty="0"/>
            </a:p>
            <a:p>
              <a:endParaRPr lang="en-GB" sz="900" dirty="0"/>
            </a:p>
            <a:p>
              <a:r>
                <a:rPr lang="en-GB" sz="900" dirty="0">
                  <a:hlinkClick r:id="rId8"/>
                </a:rPr>
                <a:t>https://media.tenor.com/uvpSJ-foSuQAAAAM/me-if-u-even-care.gif</a:t>
              </a:r>
              <a:endParaRPr lang="en-GB" sz="900" dirty="0"/>
            </a:p>
            <a:p>
              <a:endParaRPr lang="en-GB" sz="900" dirty="0"/>
            </a:p>
            <a:p>
              <a:r>
                <a:rPr lang="en-GB" sz="900" dirty="0">
                  <a:hlinkClick r:id="rId9"/>
                </a:rPr>
                <a:t>https://upload.wikimedia.org/wikipedia/commons/thumb/a/a2/Fingerless_Thumb_Around_Reverse.gif/509px-Fingerless_Thumb_Around_Reverse.gif</a:t>
              </a:r>
              <a:endParaRPr lang="en-GB" sz="900" dirty="0"/>
            </a:p>
            <a:p>
              <a:endParaRPr lang="en-GB" sz="900" dirty="0"/>
            </a:p>
            <a:p>
              <a:r>
                <a:rPr lang="en-GB" sz="900" dirty="0">
                  <a:hlinkClick r:id="rId10"/>
                </a:rPr>
                <a:t>https://infocondb.org/con/disobey/disobey-2024/smoke-and-mirrors-how-to-hide-in-microsoft-azure</a:t>
              </a:r>
              <a:endParaRPr lang="en-GB" sz="900" dirty="0"/>
            </a:p>
            <a:p>
              <a:endParaRPr lang="en-GB" sz="900" dirty="0"/>
            </a:p>
            <a:p>
              <a:r>
                <a:rPr lang="en-GB" sz="900" dirty="0">
                  <a:hlinkClick r:id="rId11"/>
                </a:rPr>
                <a:t>https://darknetdiaries.com/episode/36/</a:t>
              </a:r>
              <a:endParaRPr lang="en-GB" sz="900" dirty="0"/>
            </a:p>
            <a:p>
              <a:endParaRPr lang="en-GB" sz="900" dirty="0"/>
            </a:p>
            <a:p>
              <a:endParaRPr lang="en-GB" sz="900" dirty="0"/>
            </a:p>
            <a:p>
              <a:endParaRPr lang="en-GB" sz="900" dirty="0"/>
            </a:p>
            <a:p>
              <a:endParaRPr lang="en-FI" sz="900" dirty="0"/>
            </a:p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  <p:sp>
          <p:nvSpPr>
            <p:cNvPr id="525" name="Google Shape;525;p45">
              <a:extLst>
                <a:ext uri="{FF2B5EF4-FFF2-40B4-BE49-F238E27FC236}">
                  <a16:creationId xmlns:a16="http://schemas.microsoft.com/office/drawing/2014/main" id="{53AF6D6A-DFC7-9F11-8DB6-187AA4ED5FA0}"/>
                </a:ext>
              </a:extLst>
            </p:cNvPr>
            <p:cNvSpPr txBox="1"/>
            <p:nvPr/>
          </p:nvSpPr>
          <p:spPr>
            <a:xfrm>
              <a:off x="2632992" y="2185834"/>
              <a:ext cx="9173818" cy="3447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</p:grpSp>
      <p:pic>
        <p:nvPicPr>
          <p:cNvPr id="2" name="Google Shape;561;p48">
            <a:extLst>
              <a:ext uri="{FF2B5EF4-FFF2-40B4-BE49-F238E27FC236}">
                <a16:creationId xmlns:a16="http://schemas.microsoft.com/office/drawing/2014/main" id="{36E8CAAE-10F7-BE6E-B5BE-1B5BE32E6624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 rot="4167332">
            <a:off x="6847546" y="-125882"/>
            <a:ext cx="3698764" cy="33217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33128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Google Shape;533;p46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4" name="Google Shape;534;p46"/>
          <p:cNvGrpSpPr/>
          <p:nvPr/>
        </p:nvGrpSpPr>
        <p:grpSpPr>
          <a:xfrm>
            <a:off x="1061818" y="1058412"/>
            <a:ext cx="3510182" cy="2969525"/>
            <a:chOff x="0" y="-152400"/>
            <a:chExt cx="9360483" cy="7918733"/>
          </a:xfrm>
        </p:grpSpPr>
        <p:sp>
          <p:nvSpPr>
            <p:cNvPr id="535" name="Google Shape;535;p46"/>
            <p:cNvSpPr txBox="1"/>
            <p:nvPr/>
          </p:nvSpPr>
          <p:spPr>
            <a:xfrm>
              <a:off x="0" y="-152400"/>
              <a:ext cx="7743824" cy="1773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i="0" u="none" strike="noStrike" cap="none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CREDITS</a:t>
              </a:r>
              <a:endParaRPr sz="700"/>
            </a:p>
          </p:txBody>
        </p:sp>
        <p:sp>
          <p:nvSpPr>
            <p:cNvPr id="536" name="Google Shape;536;p46"/>
            <p:cNvSpPr txBox="1"/>
            <p:nvPr/>
          </p:nvSpPr>
          <p:spPr>
            <a:xfrm>
              <a:off x="0" y="2732528"/>
              <a:ext cx="9360483" cy="12830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b="1" i="0" u="none" strike="noStrike" cap="none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This presentation template is free for everyone to use thanks to the following:</a:t>
              </a:r>
              <a:endParaRPr sz="700"/>
            </a:p>
          </p:txBody>
        </p:sp>
        <p:sp>
          <p:nvSpPr>
            <p:cNvPr id="537" name="Google Shape;537;p46"/>
            <p:cNvSpPr txBox="1"/>
            <p:nvPr/>
          </p:nvSpPr>
          <p:spPr>
            <a:xfrm>
              <a:off x="0" y="5189150"/>
              <a:ext cx="8950280" cy="8380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0" i="0" u="none" strike="noStrike" cap="non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SlidesCarnival for the presentation template Pexels for the photos</a:t>
              </a:r>
              <a:endParaRPr sz="700"/>
            </a:p>
          </p:txBody>
        </p:sp>
        <p:sp>
          <p:nvSpPr>
            <p:cNvPr id="538" name="Google Shape;538;p46"/>
            <p:cNvSpPr txBox="1"/>
            <p:nvPr/>
          </p:nvSpPr>
          <p:spPr>
            <a:xfrm>
              <a:off x="0" y="7143654"/>
              <a:ext cx="7743824" cy="6226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b="1" i="0" u="none" strike="noStrike" cap="none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Happy designing! </a:t>
              </a:r>
              <a:endParaRPr sz="700"/>
            </a:p>
          </p:txBody>
        </p:sp>
      </p:grpSp>
      <p:pic>
        <p:nvPicPr>
          <p:cNvPr id="539" name="Google Shape;539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8912617">
            <a:off x="3820684" y="-1320690"/>
            <a:ext cx="7067084" cy="7409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8912617">
            <a:off x="-4856381" y="-5850885"/>
            <a:ext cx="7067084" cy="7409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9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9"/>
          <p:cNvSpPr txBox="1"/>
          <p:nvPr/>
        </p:nvSpPr>
        <p:spPr>
          <a:xfrm>
            <a:off x="824238" y="1415328"/>
            <a:ext cx="3211496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So: what is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p</a:t>
            </a:r>
            <a:r>
              <a:rPr lang="en" sz="4000" b="1" dirty="0" err="1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enetration</a:t>
            </a: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 testing?</a:t>
            </a:r>
            <a:endParaRPr sz="700" dirty="0"/>
          </a:p>
        </p:txBody>
      </p:sp>
      <p:sp>
        <p:nvSpPr>
          <p:cNvPr id="207" name="Google Shape;207;p29"/>
          <p:cNvSpPr txBox="1"/>
          <p:nvPr/>
        </p:nvSpPr>
        <p:spPr>
          <a:xfrm>
            <a:off x="1600874" y="2914834"/>
            <a:ext cx="1957957" cy="2049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ctr" rtl="0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Google Shape;208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33143" y="1644294"/>
            <a:ext cx="3865981" cy="4053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4132281">
            <a:off x="2712032" y="-1009746"/>
            <a:ext cx="2772856" cy="2957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47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6" name="Google Shape;546;p47"/>
          <p:cNvGrpSpPr/>
          <p:nvPr/>
        </p:nvGrpSpPr>
        <p:grpSpPr>
          <a:xfrm>
            <a:off x="3577608" y="756415"/>
            <a:ext cx="3960225" cy="3779844"/>
            <a:chOff x="0" y="-152400"/>
            <a:chExt cx="10560600" cy="10079586"/>
          </a:xfrm>
        </p:grpSpPr>
        <p:sp>
          <p:nvSpPr>
            <p:cNvPr id="547" name="Google Shape;547;p47"/>
            <p:cNvSpPr txBox="1"/>
            <p:nvPr/>
          </p:nvSpPr>
          <p:spPr>
            <a:xfrm>
              <a:off x="0" y="-152400"/>
              <a:ext cx="10560600" cy="353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i="0" u="none" strike="noStrike" cap="none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FONTS IN THIS PRESENTATION</a:t>
              </a:r>
              <a:endParaRPr sz="700"/>
            </a:p>
          </p:txBody>
        </p:sp>
        <p:sp>
          <p:nvSpPr>
            <p:cNvPr id="548" name="Google Shape;548;p47"/>
            <p:cNvSpPr txBox="1"/>
            <p:nvPr/>
          </p:nvSpPr>
          <p:spPr>
            <a:xfrm>
              <a:off x="0" y="4482000"/>
              <a:ext cx="8079871" cy="12830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b="1" i="0" u="none" strike="noStrike" cap="none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This presentation template uses the following free fonts:</a:t>
              </a:r>
              <a:endParaRPr sz="700"/>
            </a:p>
          </p:txBody>
        </p:sp>
        <p:sp>
          <p:nvSpPr>
            <p:cNvPr id="549" name="Google Shape;549;p47"/>
            <p:cNvSpPr txBox="1"/>
            <p:nvPr/>
          </p:nvSpPr>
          <p:spPr>
            <a:xfrm>
              <a:off x="0" y="6604617"/>
              <a:ext cx="7725788" cy="12571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0" i="0" u="none" strike="noStrike" cap="non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Titles: Chakra Petch</a:t>
              </a:r>
              <a:endParaRPr sz="700"/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0" i="0" u="none" strike="noStrike" cap="non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Headers: Chakra Petch</a:t>
              </a:r>
              <a:endParaRPr sz="700"/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0" i="0" u="none" strike="noStrike" cap="non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Body Copy: Montserrat</a:t>
              </a:r>
              <a:endParaRPr sz="700"/>
            </a:p>
          </p:txBody>
        </p:sp>
        <p:sp>
          <p:nvSpPr>
            <p:cNvPr id="550" name="Google Shape;550;p47"/>
            <p:cNvSpPr txBox="1"/>
            <p:nvPr/>
          </p:nvSpPr>
          <p:spPr>
            <a:xfrm>
              <a:off x="0" y="8644151"/>
              <a:ext cx="8079871" cy="12830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b="1" i="0" u="none" strike="noStrike" cap="none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You can find these fonts online too. Happy designing! </a:t>
              </a:r>
              <a:endParaRPr sz="700"/>
            </a:p>
          </p:txBody>
        </p:sp>
      </p:grpSp>
      <p:pic>
        <p:nvPicPr>
          <p:cNvPr id="551" name="Google Shape;551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950871">
            <a:off x="-3138419" y="-3044359"/>
            <a:ext cx="7528562" cy="6531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3267155">
            <a:off x="7106791" y="1109481"/>
            <a:ext cx="7528562" cy="6531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48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8" name="Google Shape;558;p48"/>
          <p:cNvCxnSpPr/>
          <p:nvPr/>
        </p:nvCxnSpPr>
        <p:spPr>
          <a:xfrm rot="-5400000">
            <a:off x="896008" y="2573141"/>
            <a:ext cx="5128764" cy="0"/>
          </a:xfrm>
          <a:prstGeom prst="straightConnector1">
            <a:avLst/>
          </a:prstGeom>
          <a:noFill/>
          <a:ln w="9525" cap="flat" cmpd="sng">
            <a:solidFill>
              <a:srgbClr val="EF4523">
                <a:alpha val="2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9" name="Google Shape;559;p48"/>
          <p:cNvSpPr txBox="1"/>
          <p:nvPr/>
        </p:nvSpPr>
        <p:spPr>
          <a:xfrm>
            <a:off x="514350" y="438150"/>
            <a:ext cx="28572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0" u="none" strike="noStrike" cap="none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RESOURCE </a:t>
            </a:r>
            <a:endParaRPr sz="700"/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0" u="none" strike="noStrike" cap="none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PAGE</a:t>
            </a:r>
            <a:endParaRPr sz="700"/>
          </a:p>
        </p:txBody>
      </p:sp>
      <p:sp>
        <p:nvSpPr>
          <p:cNvPr id="560" name="Google Shape;560;p48"/>
          <p:cNvSpPr txBox="1"/>
          <p:nvPr/>
        </p:nvSpPr>
        <p:spPr>
          <a:xfrm>
            <a:off x="514350" y="3686324"/>
            <a:ext cx="2529566" cy="942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these design resources in your Canva Presentation.</a:t>
            </a:r>
            <a:endParaRPr sz="70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Happy designing! </a:t>
            </a:r>
            <a:endParaRPr sz="70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Don't forget to delete this page before presenting. </a:t>
            </a:r>
            <a:endParaRPr sz="700"/>
          </a:p>
        </p:txBody>
      </p:sp>
      <p:pic>
        <p:nvPicPr>
          <p:cNvPr id="561" name="Google Shape;561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4167332">
            <a:off x="3561399" y="677959"/>
            <a:ext cx="2326516" cy="2018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4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55918" y="1001373"/>
            <a:ext cx="1488657" cy="1371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4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013445" y="3310757"/>
            <a:ext cx="977123" cy="97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4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392434" y="2954718"/>
            <a:ext cx="1611075" cy="16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4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 rot="-3605771">
            <a:off x="7537824" y="514168"/>
            <a:ext cx="1209710" cy="1290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4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404905" y="3070071"/>
            <a:ext cx="1492065" cy="1458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64C25E3D-B9D8-D37C-0B74-58335BAE7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9">
            <a:extLst>
              <a:ext uri="{FF2B5EF4-FFF2-40B4-BE49-F238E27FC236}">
                <a16:creationId xmlns:a16="http://schemas.microsoft.com/office/drawing/2014/main" id="{1495E363-F008-5C77-0D3F-42EA457B710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9">
            <a:extLst>
              <a:ext uri="{FF2B5EF4-FFF2-40B4-BE49-F238E27FC236}">
                <a16:creationId xmlns:a16="http://schemas.microsoft.com/office/drawing/2014/main" id="{1E929EAD-39A2-9A6E-D0D6-19B95DDA94C1}"/>
              </a:ext>
            </a:extLst>
          </p:cNvPr>
          <p:cNvSpPr txBox="1"/>
          <p:nvPr/>
        </p:nvSpPr>
        <p:spPr>
          <a:xfrm>
            <a:off x="824238" y="1415328"/>
            <a:ext cx="3211496" cy="3447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-FI" sz="4000" b="1" dirty="0" err="1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Turns</a:t>
            </a:r>
            <a:r>
              <a:rPr lang="fi-FI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 out,</a:t>
            </a: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-FI" sz="4000" b="1" dirty="0" err="1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That’s</a:t>
            </a:r>
            <a:r>
              <a:rPr lang="fi-FI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 a </a:t>
            </a:r>
            <a:r>
              <a:rPr lang="fi-FI" sz="4000" b="1" dirty="0" err="1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pretty</a:t>
            </a:r>
            <a:r>
              <a:rPr lang="fi-FI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 </a:t>
            </a:r>
            <a:r>
              <a:rPr lang="fi-FI" sz="4000" b="1" dirty="0" err="1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tough</a:t>
            </a:r>
            <a:r>
              <a:rPr lang="fi-FI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 </a:t>
            </a:r>
            <a:r>
              <a:rPr lang="fi-FI" sz="4000" b="1" dirty="0" err="1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question</a:t>
            </a:r>
            <a:r>
              <a:rPr lang="fi-FI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…</a:t>
            </a:r>
            <a:endParaRPr sz="700" dirty="0"/>
          </a:p>
        </p:txBody>
      </p:sp>
      <p:sp>
        <p:nvSpPr>
          <p:cNvPr id="207" name="Google Shape;207;p29">
            <a:extLst>
              <a:ext uri="{FF2B5EF4-FFF2-40B4-BE49-F238E27FC236}">
                <a16:creationId xmlns:a16="http://schemas.microsoft.com/office/drawing/2014/main" id="{57B595E0-BE5E-97B0-B78C-FA1996064D92}"/>
              </a:ext>
            </a:extLst>
          </p:cNvPr>
          <p:cNvSpPr txBox="1"/>
          <p:nvPr/>
        </p:nvSpPr>
        <p:spPr>
          <a:xfrm>
            <a:off x="1600874" y="2914834"/>
            <a:ext cx="1957957" cy="2049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ctr" rtl="0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Google Shape;208;p29">
            <a:extLst>
              <a:ext uri="{FF2B5EF4-FFF2-40B4-BE49-F238E27FC236}">
                <a16:creationId xmlns:a16="http://schemas.microsoft.com/office/drawing/2014/main" id="{55B9E703-78D0-0E49-2092-3FC1AD3F85B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33143" y="1644294"/>
            <a:ext cx="3865981" cy="4053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9">
            <a:extLst>
              <a:ext uri="{FF2B5EF4-FFF2-40B4-BE49-F238E27FC236}">
                <a16:creationId xmlns:a16="http://schemas.microsoft.com/office/drawing/2014/main" id="{8D2186C3-E7C2-8B88-50B2-768F84EA5E9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4132281">
            <a:off x="2712032" y="-1009746"/>
            <a:ext cx="2772856" cy="2957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Stress Cat GIFs | Tenor">
            <a:extLst>
              <a:ext uri="{FF2B5EF4-FFF2-40B4-BE49-F238E27FC236}">
                <a16:creationId xmlns:a16="http://schemas.microsoft.com/office/drawing/2014/main" id="{BDA5CCD0-6F97-6104-6407-090AFC2D1E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399" y="1451093"/>
            <a:ext cx="2794000" cy="27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oogle Shape;131;p25">
            <a:extLst>
              <a:ext uri="{FF2B5EF4-FFF2-40B4-BE49-F238E27FC236}">
                <a16:creationId xmlns:a16="http://schemas.microsoft.com/office/drawing/2014/main" id="{5A160614-0E0A-C153-6F7A-B6C6C553CE8D}"/>
              </a:ext>
            </a:extLst>
          </p:cNvPr>
          <p:cNvGrpSpPr/>
          <p:nvPr/>
        </p:nvGrpSpPr>
        <p:grpSpPr>
          <a:xfrm>
            <a:off x="4724410" y="1051487"/>
            <a:ext cx="3061177" cy="3447098"/>
            <a:chOff x="0" y="-38100"/>
            <a:chExt cx="2343687" cy="983063"/>
          </a:xfrm>
        </p:grpSpPr>
        <p:sp>
          <p:nvSpPr>
            <p:cNvPr id="3" name="Google Shape;132;p25">
              <a:extLst>
                <a:ext uri="{FF2B5EF4-FFF2-40B4-BE49-F238E27FC236}">
                  <a16:creationId xmlns:a16="http://schemas.microsoft.com/office/drawing/2014/main" id="{3809B3A9-4D92-0D31-1DD4-7AE2D4E3D9C8}"/>
                </a:ext>
              </a:extLst>
            </p:cNvPr>
            <p:cNvSpPr/>
            <p:nvPr/>
          </p:nvSpPr>
          <p:spPr>
            <a:xfrm>
              <a:off x="0" y="0"/>
              <a:ext cx="2343687" cy="944963"/>
            </a:xfrm>
            <a:custGeom>
              <a:avLst/>
              <a:gdLst/>
              <a:ahLst/>
              <a:cxnLst/>
              <a:rect l="l" t="t" r="r" b="b"/>
              <a:pathLst>
                <a:path w="2343687" h="944963" extrusionOk="0">
                  <a:moveTo>
                    <a:pt x="0" y="0"/>
                  </a:moveTo>
                  <a:lnTo>
                    <a:pt x="2343687" y="0"/>
                  </a:lnTo>
                  <a:lnTo>
                    <a:pt x="2343687" y="944963"/>
                  </a:lnTo>
                  <a:lnTo>
                    <a:pt x="0" y="944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flat" cmpd="sng">
              <a:solidFill>
                <a:srgbClr val="EF452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FI"/>
            </a:p>
          </p:txBody>
        </p:sp>
        <p:sp>
          <p:nvSpPr>
            <p:cNvPr id="4" name="Google Shape;133;p25">
              <a:extLst>
                <a:ext uri="{FF2B5EF4-FFF2-40B4-BE49-F238E27FC236}">
                  <a16:creationId xmlns:a16="http://schemas.microsoft.com/office/drawing/2014/main" id="{706FCD15-ED0F-AB8F-D665-4AEBD8AEC0B2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4402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7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Google Shape;162;p27"/>
          <p:cNvGrpSpPr/>
          <p:nvPr/>
        </p:nvGrpSpPr>
        <p:grpSpPr>
          <a:xfrm>
            <a:off x="1205987" y="2070737"/>
            <a:ext cx="768841" cy="772287"/>
            <a:chOff x="1813" y="0"/>
            <a:chExt cx="809173" cy="812800"/>
          </a:xfrm>
        </p:grpSpPr>
        <p:sp>
          <p:nvSpPr>
            <p:cNvPr id="163" name="Google Shape;163;p2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01.</a:t>
              </a:r>
              <a:endParaRPr sz="700"/>
            </a:p>
          </p:txBody>
        </p:sp>
      </p:grpSp>
      <p:grpSp>
        <p:nvGrpSpPr>
          <p:cNvPr id="165" name="Google Shape;165;p27"/>
          <p:cNvGrpSpPr/>
          <p:nvPr/>
        </p:nvGrpSpPr>
        <p:grpSpPr>
          <a:xfrm>
            <a:off x="4187579" y="2070737"/>
            <a:ext cx="768841" cy="772287"/>
            <a:chOff x="1813" y="0"/>
            <a:chExt cx="809173" cy="812800"/>
          </a:xfrm>
        </p:grpSpPr>
        <p:sp>
          <p:nvSpPr>
            <p:cNvPr id="166" name="Google Shape;166;p2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02.</a:t>
              </a:r>
              <a:endParaRPr sz="700"/>
            </a:p>
          </p:txBody>
        </p:sp>
      </p:grpSp>
      <p:grpSp>
        <p:nvGrpSpPr>
          <p:cNvPr id="168" name="Google Shape;168;p27"/>
          <p:cNvGrpSpPr/>
          <p:nvPr/>
        </p:nvGrpSpPr>
        <p:grpSpPr>
          <a:xfrm>
            <a:off x="7126411" y="2070737"/>
            <a:ext cx="768841" cy="772287"/>
            <a:chOff x="1813" y="0"/>
            <a:chExt cx="809173" cy="812800"/>
          </a:xfrm>
        </p:grpSpPr>
        <p:sp>
          <p:nvSpPr>
            <p:cNvPr id="169" name="Google Shape;169;p2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7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03.</a:t>
              </a:r>
              <a:endParaRPr sz="700"/>
            </a:p>
          </p:txBody>
        </p:sp>
      </p:grpSp>
      <p:sp>
        <p:nvSpPr>
          <p:cNvPr id="171" name="Google Shape;171;p27"/>
          <p:cNvSpPr txBox="1"/>
          <p:nvPr/>
        </p:nvSpPr>
        <p:spPr>
          <a:xfrm>
            <a:off x="3745482" y="3274406"/>
            <a:ext cx="1653037" cy="30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An Example </a:t>
            </a:r>
            <a:endParaRPr sz="700" dirty="0"/>
          </a:p>
        </p:txBody>
      </p:sp>
      <p:sp>
        <p:nvSpPr>
          <p:cNvPr id="173" name="Google Shape;173;p27"/>
          <p:cNvSpPr txBox="1"/>
          <p:nvPr/>
        </p:nvSpPr>
        <p:spPr>
          <a:xfrm>
            <a:off x="806650" y="3274406"/>
            <a:ext cx="1653037" cy="30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The </a:t>
            </a:r>
            <a:r>
              <a:rPr lang="en" b="1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B</a:t>
            </a:r>
            <a:r>
              <a:rPr lang="en" sz="14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asic Concept</a:t>
            </a:r>
            <a:endParaRPr sz="700" dirty="0"/>
          </a:p>
        </p:txBody>
      </p:sp>
      <p:sp>
        <p:nvSpPr>
          <p:cNvPr id="175" name="Google Shape;175;p27"/>
          <p:cNvSpPr txBox="1"/>
          <p:nvPr/>
        </p:nvSpPr>
        <p:spPr>
          <a:xfrm>
            <a:off x="6562213" y="3274406"/>
            <a:ext cx="1897239" cy="30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Key Takeaways</a:t>
            </a:r>
            <a:endParaRPr sz="700" dirty="0"/>
          </a:p>
        </p:txBody>
      </p:sp>
      <p:sp>
        <p:nvSpPr>
          <p:cNvPr id="177" name="Google Shape;177;p27"/>
          <p:cNvSpPr txBox="1"/>
          <p:nvPr/>
        </p:nvSpPr>
        <p:spPr>
          <a:xfrm>
            <a:off x="1309334" y="924595"/>
            <a:ext cx="6525332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0" u="none" strike="noStrike" cap="none" dirty="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Let’s break it down:</a:t>
            </a:r>
            <a:endParaRPr sz="700" dirty="0"/>
          </a:p>
        </p:txBody>
      </p:sp>
      <p:pic>
        <p:nvPicPr>
          <p:cNvPr id="178" name="Google Shape;178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1846" y="1967316"/>
            <a:ext cx="977123" cy="97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83438" y="1967316"/>
            <a:ext cx="977123" cy="97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22271" y="1967316"/>
            <a:ext cx="977123" cy="97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40315" y="-790097"/>
            <a:ext cx="3007371" cy="2608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155233" y="3301627"/>
            <a:ext cx="3007371" cy="2608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8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8" name="Google Shape;188;p28"/>
          <p:cNvGrpSpPr/>
          <p:nvPr/>
        </p:nvGrpSpPr>
        <p:grpSpPr>
          <a:xfrm>
            <a:off x="4827224" y="2058223"/>
            <a:ext cx="3689100" cy="1723549"/>
            <a:chOff x="-7" y="-152400"/>
            <a:chExt cx="9837600" cy="4596131"/>
          </a:xfrm>
        </p:grpSpPr>
        <p:sp>
          <p:nvSpPr>
            <p:cNvPr id="189" name="Google Shape;189;p28"/>
            <p:cNvSpPr txBox="1"/>
            <p:nvPr/>
          </p:nvSpPr>
          <p:spPr>
            <a:xfrm>
              <a:off x="1" y="-152400"/>
              <a:ext cx="9837432" cy="45961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i="0" u="none" strike="noStrike" cap="none" dirty="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The Basic Concept</a:t>
              </a:r>
              <a:endParaRPr sz="700" dirty="0"/>
            </a:p>
          </p:txBody>
        </p:sp>
        <p:sp>
          <p:nvSpPr>
            <p:cNvPr id="190" name="Google Shape;190;p28"/>
            <p:cNvSpPr txBox="1"/>
            <p:nvPr/>
          </p:nvSpPr>
          <p:spPr>
            <a:xfrm>
              <a:off x="-7" y="2015006"/>
              <a:ext cx="9837600" cy="3447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</p:grpSp>
      <p:grpSp>
        <p:nvGrpSpPr>
          <p:cNvPr id="191" name="Google Shape;191;p28"/>
          <p:cNvGrpSpPr/>
          <p:nvPr/>
        </p:nvGrpSpPr>
        <p:grpSpPr>
          <a:xfrm>
            <a:off x="3721987" y="2185607"/>
            <a:ext cx="768841" cy="772287"/>
            <a:chOff x="1813" y="0"/>
            <a:chExt cx="809173" cy="812800"/>
          </a:xfrm>
        </p:grpSpPr>
        <p:sp>
          <p:nvSpPr>
            <p:cNvPr id="192" name="Google Shape;192;p2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01.</a:t>
              </a:r>
              <a:endParaRPr sz="700"/>
            </a:p>
          </p:txBody>
        </p:sp>
      </p:grpSp>
      <p:pic>
        <p:nvPicPr>
          <p:cNvPr id="194" name="Google Shape;194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17846" y="2083189"/>
            <a:ext cx="977123" cy="977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312861" y="-813884"/>
            <a:ext cx="3597333" cy="3771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62166" y="3207260"/>
            <a:ext cx="2338733" cy="2286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514350" y="774009"/>
            <a:ext cx="5838319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What is penetration testing?</a:t>
            </a:r>
            <a:endParaRPr sz="700" dirty="0"/>
          </a:p>
        </p:txBody>
      </p:sp>
      <p:grpSp>
        <p:nvGrpSpPr>
          <p:cNvPr id="146" name="Google Shape;146;p26"/>
          <p:cNvGrpSpPr/>
          <p:nvPr/>
        </p:nvGrpSpPr>
        <p:grpSpPr>
          <a:xfrm>
            <a:off x="576428" y="2477636"/>
            <a:ext cx="4562500" cy="1250732"/>
            <a:chOff x="0" y="-57150"/>
            <a:chExt cx="5317347" cy="3335287"/>
          </a:xfrm>
        </p:grpSpPr>
        <p:sp>
          <p:nvSpPr>
            <p:cNvPr id="147" name="Google Shape;147;p26"/>
            <p:cNvSpPr txBox="1"/>
            <p:nvPr/>
          </p:nvSpPr>
          <p:spPr>
            <a:xfrm>
              <a:off x="0" y="-57150"/>
              <a:ext cx="3360571" cy="9192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i="0" u="none" strike="noStrike" cap="none" dirty="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Definition</a:t>
              </a:r>
              <a:endParaRPr sz="1600" dirty="0"/>
            </a:p>
          </p:txBody>
        </p:sp>
        <p:sp>
          <p:nvSpPr>
            <p:cNvPr id="148" name="Google Shape;148;p26"/>
            <p:cNvSpPr txBox="1"/>
            <p:nvPr/>
          </p:nvSpPr>
          <p:spPr>
            <a:xfrm>
              <a:off x="0" y="1209877"/>
              <a:ext cx="5317347" cy="20682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It’s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a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security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exercise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where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a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cyber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-security</a:t>
              </a:r>
              <a:r>
                <a:rPr lang="fi-FI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expert</a:t>
              </a:r>
              <a:r>
                <a:rPr lang="fi-FI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attempts</a:t>
              </a:r>
              <a:r>
                <a:rPr lang="fi-FI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to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find</a:t>
              </a:r>
              <a:r>
                <a:rPr lang="fi-FI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&amp;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exploit</a:t>
              </a:r>
              <a:r>
                <a:rPr lang="fi-FI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vulnerabilities</a:t>
              </a:r>
              <a:r>
                <a:rPr lang="fi-FI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in a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computer</a:t>
              </a:r>
              <a:r>
                <a:rPr lang="fi-FI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system</a:t>
              </a:r>
              <a:r>
                <a:rPr lang="fi-FI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 (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Cloudflare</a:t>
              </a:r>
              <a:r>
                <a:rPr lang="fi-FI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2024)</a:t>
              </a:r>
              <a:endParaRPr dirty="0"/>
            </a:p>
          </p:txBody>
        </p:sp>
      </p:grpSp>
      <p:grpSp>
        <p:nvGrpSpPr>
          <p:cNvPr id="152" name="Google Shape;152;p26"/>
          <p:cNvGrpSpPr/>
          <p:nvPr/>
        </p:nvGrpSpPr>
        <p:grpSpPr>
          <a:xfrm>
            <a:off x="5999410" y="1778551"/>
            <a:ext cx="2063890" cy="881401"/>
            <a:chOff x="0" y="-57150"/>
            <a:chExt cx="5503707" cy="2350402"/>
          </a:xfrm>
        </p:grpSpPr>
        <p:sp>
          <p:nvSpPr>
            <p:cNvPr id="153" name="Google Shape;153;p26"/>
            <p:cNvSpPr txBox="1"/>
            <p:nvPr/>
          </p:nvSpPr>
          <p:spPr>
            <a:xfrm>
              <a:off x="0" y="-57150"/>
              <a:ext cx="3478352" cy="4021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  <p:sp>
          <p:nvSpPr>
            <p:cNvPr id="154" name="Google Shape;154;p26"/>
            <p:cNvSpPr txBox="1"/>
            <p:nvPr/>
          </p:nvSpPr>
          <p:spPr>
            <a:xfrm>
              <a:off x="0" y="1209879"/>
              <a:ext cx="5503707" cy="10833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</a:t>
              </a:r>
              <a:r>
                <a:rPr lang="en" sz="11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un fact: they’re also called pen tests!</a:t>
              </a:r>
              <a:endParaRPr sz="700" dirty="0"/>
            </a:p>
          </p:txBody>
        </p:sp>
      </p:grpSp>
      <p:pic>
        <p:nvPicPr>
          <p:cNvPr id="155" name="Google Shape;155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06931" y="-330250"/>
            <a:ext cx="2120647" cy="2223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3081666">
            <a:off x="-114743" y="3929133"/>
            <a:ext cx="2120647" cy="2223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BED2490-F8CA-A63E-B33B-4507D266E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664" y="2881078"/>
            <a:ext cx="1607636" cy="1894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oogle Shape;131;p25">
            <a:extLst>
              <a:ext uri="{FF2B5EF4-FFF2-40B4-BE49-F238E27FC236}">
                <a16:creationId xmlns:a16="http://schemas.microsoft.com/office/drawing/2014/main" id="{6AACE532-B4EC-EACC-C6AD-FEC78BE73673}"/>
              </a:ext>
            </a:extLst>
          </p:cNvPr>
          <p:cNvGrpSpPr/>
          <p:nvPr/>
        </p:nvGrpSpPr>
        <p:grpSpPr>
          <a:xfrm>
            <a:off x="6347255" y="2630592"/>
            <a:ext cx="1824453" cy="2283048"/>
            <a:chOff x="0" y="-38100"/>
            <a:chExt cx="2343687" cy="983063"/>
          </a:xfrm>
        </p:grpSpPr>
        <p:sp>
          <p:nvSpPr>
            <p:cNvPr id="3" name="Google Shape;132;p25">
              <a:extLst>
                <a:ext uri="{FF2B5EF4-FFF2-40B4-BE49-F238E27FC236}">
                  <a16:creationId xmlns:a16="http://schemas.microsoft.com/office/drawing/2014/main" id="{1A833A03-6F41-4B44-C23C-83A9C737ABF7}"/>
                </a:ext>
              </a:extLst>
            </p:cNvPr>
            <p:cNvSpPr/>
            <p:nvPr/>
          </p:nvSpPr>
          <p:spPr>
            <a:xfrm>
              <a:off x="0" y="0"/>
              <a:ext cx="2343687" cy="944963"/>
            </a:xfrm>
            <a:custGeom>
              <a:avLst/>
              <a:gdLst/>
              <a:ahLst/>
              <a:cxnLst/>
              <a:rect l="l" t="t" r="r" b="b"/>
              <a:pathLst>
                <a:path w="2343687" h="944963" extrusionOk="0">
                  <a:moveTo>
                    <a:pt x="0" y="0"/>
                  </a:moveTo>
                  <a:lnTo>
                    <a:pt x="2343687" y="0"/>
                  </a:lnTo>
                  <a:lnTo>
                    <a:pt x="2343687" y="944963"/>
                  </a:lnTo>
                  <a:lnTo>
                    <a:pt x="0" y="9449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flat" cmpd="sng">
              <a:solidFill>
                <a:srgbClr val="EF452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FI"/>
            </a:p>
          </p:txBody>
        </p:sp>
        <p:sp>
          <p:nvSpPr>
            <p:cNvPr id="4" name="Google Shape;133;p25">
              <a:extLst>
                <a:ext uri="{FF2B5EF4-FFF2-40B4-BE49-F238E27FC236}">
                  <a16:creationId xmlns:a16="http://schemas.microsoft.com/office/drawing/2014/main" id="{FA96C3B1-4AAC-A465-0956-1C4B91586540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>
          <a:extLst>
            <a:ext uri="{FF2B5EF4-FFF2-40B4-BE49-F238E27FC236}">
              <a16:creationId xmlns:a16="http://schemas.microsoft.com/office/drawing/2014/main" id="{A99FED44-77C8-25CF-186B-1BA05D752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>
            <a:extLst>
              <a:ext uri="{FF2B5EF4-FFF2-40B4-BE49-F238E27FC236}">
                <a16:creationId xmlns:a16="http://schemas.microsoft.com/office/drawing/2014/main" id="{E203F9F3-4D47-D5C9-4333-91AA863C879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>
            <a:extLst>
              <a:ext uri="{FF2B5EF4-FFF2-40B4-BE49-F238E27FC236}">
                <a16:creationId xmlns:a16="http://schemas.microsoft.com/office/drawing/2014/main" id="{3BFDEA06-DB75-C222-C2A0-E575B697E8F9}"/>
              </a:ext>
            </a:extLst>
          </p:cNvPr>
          <p:cNvSpPr txBox="1"/>
          <p:nvPr/>
        </p:nvSpPr>
        <p:spPr>
          <a:xfrm>
            <a:off x="514350" y="774009"/>
            <a:ext cx="5838319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Why is it important?</a:t>
            </a:r>
            <a:endParaRPr sz="700" dirty="0"/>
          </a:p>
        </p:txBody>
      </p:sp>
      <p:grpSp>
        <p:nvGrpSpPr>
          <p:cNvPr id="146" name="Google Shape;146;p26">
            <a:extLst>
              <a:ext uri="{FF2B5EF4-FFF2-40B4-BE49-F238E27FC236}">
                <a16:creationId xmlns:a16="http://schemas.microsoft.com/office/drawing/2014/main" id="{10FB9DA2-6D60-3545-5D52-1016B912F7E9}"/>
              </a:ext>
            </a:extLst>
          </p:cNvPr>
          <p:cNvGrpSpPr/>
          <p:nvPr/>
        </p:nvGrpSpPr>
        <p:grpSpPr>
          <a:xfrm>
            <a:off x="747808" y="2605305"/>
            <a:ext cx="3878358" cy="1509264"/>
            <a:chOff x="0" y="-57150"/>
            <a:chExt cx="5317347" cy="4024705"/>
          </a:xfrm>
        </p:grpSpPr>
        <p:sp>
          <p:nvSpPr>
            <p:cNvPr id="147" name="Google Shape;147;p26">
              <a:extLst>
                <a:ext uri="{FF2B5EF4-FFF2-40B4-BE49-F238E27FC236}">
                  <a16:creationId xmlns:a16="http://schemas.microsoft.com/office/drawing/2014/main" id="{1316C18F-E1A7-2236-E6E6-764634D8F2E5}"/>
                </a:ext>
              </a:extLst>
            </p:cNvPr>
            <p:cNvSpPr txBox="1"/>
            <p:nvPr/>
          </p:nvSpPr>
          <p:spPr>
            <a:xfrm>
              <a:off x="0" y="-57150"/>
              <a:ext cx="3360572" cy="4021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  <p:sp>
          <p:nvSpPr>
            <p:cNvPr id="148" name="Google Shape;148;p26">
              <a:extLst>
                <a:ext uri="{FF2B5EF4-FFF2-40B4-BE49-F238E27FC236}">
                  <a16:creationId xmlns:a16="http://schemas.microsoft.com/office/drawing/2014/main" id="{8C34C576-1542-EEFB-2692-2855DF25EEF9}"/>
                </a:ext>
              </a:extLst>
            </p:cNvPr>
            <p:cNvSpPr txBox="1"/>
            <p:nvPr/>
          </p:nvSpPr>
          <p:spPr>
            <a:xfrm>
              <a:off x="0" y="1209877"/>
              <a:ext cx="5317347" cy="2757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By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testing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how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easy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it is to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gain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access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to a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computer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system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organisations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can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indentify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weak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spots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in a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system’s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defense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they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wouldn’t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know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about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otherwise</a:t>
              </a:r>
              <a:r>
                <a:rPr lang="fi-FI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  <a:endParaRPr dirty="0"/>
            </a:p>
          </p:txBody>
        </p:sp>
      </p:grpSp>
      <p:sp>
        <p:nvSpPr>
          <p:cNvPr id="154" name="Google Shape;154;p26">
            <a:extLst>
              <a:ext uri="{FF2B5EF4-FFF2-40B4-BE49-F238E27FC236}">
                <a16:creationId xmlns:a16="http://schemas.microsoft.com/office/drawing/2014/main" id="{5A317860-06C4-1789-FA34-F86EC786D161}"/>
              </a:ext>
            </a:extLst>
          </p:cNvPr>
          <p:cNvSpPr txBox="1"/>
          <p:nvPr/>
        </p:nvSpPr>
        <p:spPr>
          <a:xfrm>
            <a:off x="5211040" y="3067756"/>
            <a:ext cx="3752356" cy="1034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Montserrat"/>
                <a:sym typeface="Montserrat"/>
              </a:rPr>
              <a:t>The bigger the prize, the more people will try to get it. </a:t>
            </a:r>
            <a:r>
              <a:rPr lang="en" dirty="0" err="1">
                <a:solidFill>
                  <a:srgbClr val="FFFFFF"/>
                </a:solidFill>
                <a:latin typeface="Montserrat"/>
                <a:sym typeface="Montserrat"/>
              </a:rPr>
              <a:t>Organisations</a:t>
            </a:r>
            <a:r>
              <a:rPr lang="en" dirty="0">
                <a:solidFill>
                  <a:srgbClr val="FFFFFF"/>
                </a:solidFill>
                <a:latin typeface="Montserrat"/>
                <a:sym typeface="Montserrat"/>
              </a:rPr>
              <a:t> pos</a:t>
            </a:r>
            <a:r>
              <a:rPr lang="en-GB" dirty="0">
                <a:solidFill>
                  <a:srgbClr val="FFFFFF"/>
                </a:solidFill>
                <a:latin typeface="Montserrat"/>
                <a:sym typeface="Montserrat"/>
              </a:rPr>
              <a:t>s</a:t>
            </a:r>
            <a:r>
              <a:rPr lang="en" dirty="0" err="1">
                <a:solidFill>
                  <a:srgbClr val="FFFFFF"/>
                </a:solidFill>
                <a:latin typeface="Montserrat"/>
                <a:sym typeface="Montserrat"/>
              </a:rPr>
              <a:t>essing</a:t>
            </a:r>
            <a:r>
              <a:rPr lang="en" dirty="0">
                <a:solidFill>
                  <a:srgbClr val="FFFFFF"/>
                </a:solidFill>
                <a:latin typeface="Montserrat"/>
                <a:sym typeface="Montserrat"/>
              </a:rPr>
              <a:t> valuable data </a:t>
            </a:r>
            <a:r>
              <a:rPr lang="en" b="1" dirty="0">
                <a:solidFill>
                  <a:srgbClr val="FFFFFF"/>
                </a:solidFill>
                <a:latin typeface="Montserrat"/>
                <a:sym typeface="Montserrat"/>
              </a:rPr>
              <a:t>will</a:t>
            </a:r>
            <a:r>
              <a:rPr lang="en" dirty="0">
                <a:solidFill>
                  <a:srgbClr val="FFFFFF"/>
                </a:solidFill>
                <a:latin typeface="Montserrat"/>
                <a:sym typeface="Montserrat"/>
              </a:rPr>
              <a:t> be under risk of attack, and customer trust is important.</a:t>
            </a:r>
            <a:endParaRPr dirty="0"/>
          </a:p>
        </p:txBody>
      </p:sp>
      <p:pic>
        <p:nvPicPr>
          <p:cNvPr id="155" name="Google Shape;155;p26">
            <a:extLst>
              <a:ext uri="{FF2B5EF4-FFF2-40B4-BE49-F238E27FC236}">
                <a16:creationId xmlns:a16="http://schemas.microsoft.com/office/drawing/2014/main" id="{0DF3A69A-42FE-5D92-A813-067CBE2097C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06931" y="-330250"/>
            <a:ext cx="2120647" cy="2223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6">
            <a:extLst>
              <a:ext uri="{FF2B5EF4-FFF2-40B4-BE49-F238E27FC236}">
                <a16:creationId xmlns:a16="http://schemas.microsoft.com/office/drawing/2014/main" id="{E3A68C73-5D7E-8227-C196-06229C50682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3081666">
            <a:off x="-114743" y="3929133"/>
            <a:ext cx="2120647" cy="22234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162;p27">
            <a:extLst>
              <a:ext uri="{FF2B5EF4-FFF2-40B4-BE49-F238E27FC236}">
                <a16:creationId xmlns:a16="http://schemas.microsoft.com/office/drawing/2014/main" id="{4F115A14-9105-5CA4-834E-DA16DDA89F47}"/>
              </a:ext>
            </a:extLst>
          </p:cNvPr>
          <p:cNvGrpSpPr/>
          <p:nvPr/>
        </p:nvGrpSpPr>
        <p:grpSpPr>
          <a:xfrm>
            <a:off x="1205987" y="2070737"/>
            <a:ext cx="768841" cy="772287"/>
            <a:chOff x="1813" y="0"/>
            <a:chExt cx="809173" cy="812800"/>
          </a:xfrm>
        </p:grpSpPr>
        <p:sp>
          <p:nvSpPr>
            <p:cNvPr id="4" name="Google Shape;163;p27">
              <a:extLst>
                <a:ext uri="{FF2B5EF4-FFF2-40B4-BE49-F238E27FC236}">
                  <a16:creationId xmlns:a16="http://schemas.microsoft.com/office/drawing/2014/main" id="{66ECC2A4-5062-829E-2640-F44DA9C44211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64;p27">
              <a:extLst>
                <a:ext uri="{FF2B5EF4-FFF2-40B4-BE49-F238E27FC236}">
                  <a16:creationId xmlns:a16="http://schemas.microsoft.com/office/drawing/2014/main" id="{A084513B-E913-D1E9-3EBF-F02DED9C080D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01.</a:t>
              </a:r>
              <a:endParaRPr sz="700"/>
            </a:p>
          </p:txBody>
        </p:sp>
      </p:grpSp>
      <p:pic>
        <p:nvPicPr>
          <p:cNvPr id="6" name="Google Shape;178;p27">
            <a:extLst>
              <a:ext uri="{FF2B5EF4-FFF2-40B4-BE49-F238E27FC236}">
                <a16:creationId xmlns:a16="http://schemas.microsoft.com/office/drawing/2014/main" id="{1D000CB0-6C12-B7C7-7983-8FAE701EAA1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01846" y="1967316"/>
            <a:ext cx="977123" cy="9771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165;p27">
            <a:extLst>
              <a:ext uri="{FF2B5EF4-FFF2-40B4-BE49-F238E27FC236}">
                <a16:creationId xmlns:a16="http://schemas.microsoft.com/office/drawing/2014/main" id="{E3988178-FCD0-87B3-2E32-449B20C9CF1C}"/>
              </a:ext>
            </a:extLst>
          </p:cNvPr>
          <p:cNvGrpSpPr/>
          <p:nvPr/>
        </p:nvGrpSpPr>
        <p:grpSpPr>
          <a:xfrm>
            <a:off x="5673651" y="2053474"/>
            <a:ext cx="768841" cy="772287"/>
            <a:chOff x="1813" y="0"/>
            <a:chExt cx="809173" cy="812800"/>
          </a:xfrm>
        </p:grpSpPr>
        <p:sp>
          <p:nvSpPr>
            <p:cNvPr id="8" name="Google Shape;166;p27">
              <a:extLst>
                <a:ext uri="{FF2B5EF4-FFF2-40B4-BE49-F238E27FC236}">
                  <a16:creationId xmlns:a16="http://schemas.microsoft.com/office/drawing/2014/main" id="{FF2FDC53-499F-900B-8868-9386C69458CC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7;p27">
              <a:extLst>
                <a:ext uri="{FF2B5EF4-FFF2-40B4-BE49-F238E27FC236}">
                  <a16:creationId xmlns:a16="http://schemas.microsoft.com/office/drawing/2014/main" id="{ADB765AE-2491-2EC4-2098-0486056D3D78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02.</a:t>
              </a:r>
              <a:endParaRPr sz="700"/>
            </a:p>
          </p:txBody>
        </p:sp>
      </p:grpSp>
      <p:pic>
        <p:nvPicPr>
          <p:cNvPr id="10" name="Google Shape;179;p27">
            <a:extLst>
              <a:ext uri="{FF2B5EF4-FFF2-40B4-BE49-F238E27FC236}">
                <a16:creationId xmlns:a16="http://schemas.microsoft.com/office/drawing/2014/main" id="{2F97A325-95F3-6F07-BDDF-61D4F0EA7B2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69510" y="1950053"/>
            <a:ext cx="977123" cy="9771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1383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>
          <a:extLst>
            <a:ext uri="{FF2B5EF4-FFF2-40B4-BE49-F238E27FC236}">
              <a16:creationId xmlns:a16="http://schemas.microsoft.com/office/drawing/2014/main" id="{71FD2604-DA72-8637-8A3C-3192B8E3D3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8">
            <a:extLst>
              <a:ext uri="{FF2B5EF4-FFF2-40B4-BE49-F238E27FC236}">
                <a16:creationId xmlns:a16="http://schemas.microsoft.com/office/drawing/2014/main" id="{E3911768-0714-73D2-FA47-4AE6ECDB167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8" name="Google Shape;188;p28">
            <a:extLst>
              <a:ext uri="{FF2B5EF4-FFF2-40B4-BE49-F238E27FC236}">
                <a16:creationId xmlns:a16="http://schemas.microsoft.com/office/drawing/2014/main" id="{3543F8B5-5794-3E70-768E-A0367260F018}"/>
              </a:ext>
            </a:extLst>
          </p:cNvPr>
          <p:cNvGrpSpPr/>
          <p:nvPr/>
        </p:nvGrpSpPr>
        <p:grpSpPr>
          <a:xfrm>
            <a:off x="3517012" y="394015"/>
            <a:ext cx="3689100" cy="942043"/>
            <a:chOff x="-7" y="-152400"/>
            <a:chExt cx="9837600" cy="2512115"/>
          </a:xfrm>
        </p:grpSpPr>
        <p:sp>
          <p:nvSpPr>
            <p:cNvPr id="189" name="Google Shape;189;p28">
              <a:extLst>
                <a:ext uri="{FF2B5EF4-FFF2-40B4-BE49-F238E27FC236}">
                  <a16:creationId xmlns:a16="http://schemas.microsoft.com/office/drawing/2014/main" id="{F6353F43-5A11-70F3-0B9D-84CB9E31A7F4}"/>
                </a:ext>
              </a:extLst>
            </p:cNvPr>
            <p:cNvSpPr txBox="1"/>
            <p:nvPr/>
          </p:nvSpPr>
          <p:spPr>
            <a:xfrm>
              <a:off x="1" y="-152400"/>
              <a:ext cx="9837432" cy="22980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0" b="1" dirty="0">
                  <a:solidFill>
                    <a:srgbClr val="FFFFFF"/>
                  </a:solidFill>
                  <a:latin typeface="Chakra Petch"/>
                  <a:ea typeface="Chakra Petch"/>
                  <a:cs typeface="Chakra Petch"/>
                  <a:sym typeface="Chakra Petch"/>
                </a:rPr>
                <a:t>For example:</a:t>
              </a:r>
              <a:endParaRPr sz="700" dirty="0"/>
            </a:p>
          </p:txBody>
        </p:sp>
        <p:sp>
          <p:nvSpPr>
            <p:cNvPr id="190" name="Google Shape;190;p28">
              <a:extLst>
                <a:ext uri="{FF2B5EF4-FFF2-40B4-BE49-F238E27FC236}">
                  <a16:creationId xmlns:a16="http://schemas.microsoft.com/office/drawing/2014/main" id="{FD24AF71-602D-9029-0DA4-60667F519BD8}"/>
                </a:ext>
              </a:extLst>
            </p:cNvPr>
            <p:cNvSpPr txBox="1"/>
            <p:nvPr/>
          </p:nvSpPr>
          <p:spPr>
            <a:xfrm>
              <a:off x="-7" y="2015006"/>
              <a:ext cx="9837600" cy="3447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</p:grpSp>
      <p:sp>
        <p:nvSpPr>
          <p:cNvPr id="192" name="Google Shape;192;p28">
            <a:extLst>
              <a:ext uri="{FF2B5EF4-FFF2-40B4-BE49-F238E27FC236}">
                <a16:creationId xmlns:a16="http://schemas.microsoft.com/office/drawing/2014/main" id="{DF73190A-30DA-D5FC-BA08-CD0582E00995}"/>
              </a:ext>
            </a:extLst>
          </p:cNvPr>
          <p:cNvSpPr/>
          <p:nvPr/>
        </p:nvSpPr>
        <p:spPr>
          <a:xfrm>
            <a:off x="3721987" y="2185607"/>
            <a:ext cx="768841" cy="772287"/>
          </a:xfrm>
          <a:custGeom>
            <a:avLst/>
            <a:gdLst/>
            <a:ahLst/>
            <a:cxnLst/>
            <a:rect l="l" t="t" r="r" b="b"/>
            <a:pathLst>
              <a:path w="809173" h="812800" extrusionOk="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5" name="Google Shape;195;p28">
            <a:extLst>
              <a:ext uri="{FF2B5EF4-FFF2-40B4-BE49-F238E27FC236}">
                <a16:creationId xmlns:a16="http://schemas.microsoft.com/office/drawing/2014/main" id="{279A28D1-EA36-C55E-8CA8-65CADA715A7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312861" y="-813884"/>
            <a:ext cx="3597333" cy="3771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8">
            <a:extLst>
              <a:ext uri="{FF2B5EF4-FFF2-40B4-BE49-F238E27FC236}">
                <a16:creationId xmlns:a16="http://schemas.microsoft.com/office/drawing/2014/main" id="{08954229-D929-C1B9-6AB6-B8CBE5E3502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62166" y="3207260"/>
            <a:ext cx="2338733" cy="22861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oogle Shape;146;p26">
            <a:extLst>
              <a:ext uri="{FF2B5EF4-FFF2-40B4-BE49-F238E27FC236}">
                <a16:creationId xmlns:a16="http://schemas.microsoft.com/office/drawing/2014/main" id="{F9ECAC96-A256-87F8-B803-D2171C5DEEC3}"/>
              </a:ext>
            </a:extLst>
          </p:cNvPr>
          <p:cNvGrpSpPr/>
          <p:nvPr/>
        </p:nvGrpSpPr>
        <p:grpSpPr>
          <a:xfrm>
            <a:off x="3422354" y="1006201"/>
            <a:ext cx="4651798" cy="1952463"/>
            <a:chOff x="0" y="-57150"/>
            <a:chExt cx="5317347" cy="5206570"/>
          </a:xfrm>
        </p:grpSpPr>
        <p:sp>
          <p:nvSpPr>
            <p:cNvPr id="7" name="Google Shape;147;p26">
              <a:extLst>
                <a:ext uri="{FF2B5EF4-FFF2-40B4-BE49-F238E27FC236}">
                  <a16:creationId xmlns:a16="http://schemas.microsoft.com/office/drawing/2014/main" id="{015DEDB5-C01D-C8A4-2BC5-DD1EC09D847E}"/>
                </a:ext>
              </a:extLst>
            </p:cNvPr>
            <p:cNvSpPr txBox="1"/>
            <p:nvPr/>
          </p:nvSpPr>
          <p:spPr>
            <a:xfrm>
              <a:off x="0" y="-57150"/>
              <a:ext cx="3360572" cy="4021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  <p:sp>
          <p:nvSpPr>
            <p:cNvPr id="8" name="Google Shape;148;p26">
              <a:extLst>
                <a:ext uri="{FF2B5EF4-FFF2-40B4-BE49-F238E27FC236}">
                  <a16:creationId xmlns:a16="http://schemas.microsoft.com/office/drawing/2014/main" id="{CB6E4425-91D0-81EC-0134-EBB06C1C4A15}"/>
                </a:ext>
              </a:extLst>
            </p:cNvPr>
            <p:cNvSpPr txBox="1"/>
            <p:nvPr/>
          </p:nvSpPr>
          <p:spPr>
            <a:xfrm>
              <a:off x="0" y="1209877"/>
              <a:ext cx="5317347" cy="39395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Between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April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&amp;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May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2023, MS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Azure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attacked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by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~40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billion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brute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force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attacks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attempting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to crack a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password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roughly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4000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attacks</a:t>
              </a:r>
              <a:r>
                <a:rPr lang="fi-FI" sz="1600" i="1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per </a:t>
              </a:r>
              <a:r>
                <a:rPr lang="fi-FI" sz="1600" i="1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second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 More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sophisticated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attacks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are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becoming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more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common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  <a:endParaRPr sz="1600" dirty="0"/>
            </a:p>
          </p:txBody>
        </p:sp>
      </p:grpSp>
      <p:grpSp>
        <p:nvGrpSpPr>
          <p:cNvPr id="9" name="Google Shape;146;p26">
            <a:extLst>
              <a:ext uri="{FF2B5EF4-FFF2-40B4-BE49-F238E27FC236}">
                <a16:creationId xmlns:a16="http://schemas.microsoft.com/office/drawing/2014/main" id="{4F32750F-7C90-D747-661B-7B629B3316B7}"/>
              </a:ext>
            </a:extLst>
          </p:cNvPr>
          <p:cNvGrpSpPr/>
          <p:nvPr/>
        </p:nvGrpSpPr>
        <p:grpSpPr>
          <a:xfrm>
            <a:off x="739556" y="2886772"/>
            <a:ext cx="5352762" cy="1952463"/>
            <a:chOff x="0" y="-57150"/>
            <a:chExt cx="5317347" cy="5206570"/>
          </a:xfrm>
        </p:grpSpPr>
        <p:sp>
          <p:nvSpPr>
            <p:cNvPr id="10" name="Google Shape;147;p26">
              <a:extLst>
                <a:ext uri="{FF2B5EF4-FFF2-40B4-BE49-F238E27FC236}">
                  <a16:creationId xmlns:a16="http://schemas.microsoft.com/office/drawing/2014/main" id="{C9EF9076-8A49-4E8B-756D-0B41FE3E17A8}"/>
                </a:ext>
              </a:extLst>
            </p:cNvPr>
            <p:cNvSpPr txBox="1"/>
            <p:nvPr/>
          </p:nvSpPr>
          <p:spPr>
            <a:xfrm>
              <a:off x="0" y="-57150"/>
              <a:ext cx="3360572" cy="4021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  <p:sp>
          <p:nvSpPr>
            <p:cNvPr id="11" name="Google Shape;148;p26">
              <a:extLst>
                <a:ext uri="{FF2B5EF4-FFF2-40B4-BE49-F238E27FC236}">
                  <a16:creationId xmlns:a16="http://schemas.microsoft.com/office/drawing/2014/main" id="{BC8D5205-B5D2-D150-163A-C48126AADFB7}"/>
                </a:ext>
              </a:extLst>
            </p:cNvPr>
            <p:cNvSpPr txBox="1"/>
            <p:nvPr/>
          </p:nvSpPr>
          <p:spPr>
            <a:xfrm>
              <a:off x="0" y="1209877"/>
              <a:ext cx="5317347" cy="39395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When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you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have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this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level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of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volume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of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attacks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you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need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to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have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your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security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in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good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fi-FI" sz="1600" b="0" i="0" u="none" strike="noStrike" cap="none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shape</a:t>
              </a:r>
              <a:r>
                <a:rPr lang="fi-FI" sz="1600" b="0" i="0" u="none" strike="noStrike" cap="none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</a:p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Penetration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testing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is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essential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in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exposing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any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potential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flaws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before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any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kind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of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metaphorical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matter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hits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sz="1600" dirty="0" err="1">
                  <a:solidFill>
                    <a:srgbClr val="FFFFFF"/>
                  </a:solidFill>
                  <a:latin typeface="Montserrat"/>
                  <a:sym typeface="Montserrat"/>
                </a:rPr>
                <a:t>the</a:t>
              </a:r>
              <a:r>
                <a:rPr lang="fi-FI" sz="1600" dirty="0">
                  <a:solidFill>
                    <a:srgbClr val="FFFFFF"/>
                  </a:solidFill>
                  <a:latin typeface="Montserrat"/>
                  <a:sym typeface="Montserrat"/>
                </a:rPr>
                <a:t> fan.</a:t>
              </a:r>
              <a:endParaRPr sz="1600" dirty="0"/>
            </a:p>
          </p:txBody>
        </p:sp>
      </p:grpSp>
      <p:sp>
        <p:nvSpPr>
          <p:cNvPr id="14" name="Google Shape;147;p26">
            <a:extLst>
              <a:ext uri="{FF2B5EF4-FFF2-40B4-BE49-F238E27FC236}">
                <a16:creationId xmlns:a16="http://schemas.microsoft.com/office/drawing/2014/main" id="{B8AB8C34-231F-B255-082E-58EE31A31E77}"/>
              </a:ext>
            </a:extLst>
          </p:cNvPr>
          <p:cNvSpPr txBox="1"/>
          <p:nvPr/>
        </p:nvSpPr>
        <p:spPr>
          <a:xfrm>
            <a:off x="3422354" y="1006201"/>
            <a:ext cx="2939944" cy="150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0B3760-4231-E015-7718-77201EF97CF6}"/>
              </a:ext>
            </a:extLst>
          </p:cNvPr>
          <p:cNvSpPr txBox="1"/>
          <p:nvPr/>
        </p:nvSpPr>
        <p:spPr>
          <a:xfrm>
            <a:off x="6547104" y="5493372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1465751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>
          <a:extLst>
            <a:ext uri="{FF2B5EF4-FFF2-40B4-BE49-F238E27FC236}">
              <a16:creationId xmlns:a16="http://schemas.microsoft.com/office/drawing/2014/main" id="{A728CC0C-7DB9-0F3D-89A7-0C3DFFDB8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>
            <a:extLst>
              <a:ext uri="{FF2B5EF4-FFF2-40B4-BE49-F238E27FC236}">
                <a16:creationId xmlns:a16="http://schemas.microsoft.com/office/drawing/2014/main" id="{3A546CC3-C666-C82B-9361-3E8FC4165C0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5133" t="14152" r="22781" b="3343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>
            <a:extLst>
              <a:ext uri="{FF2B5EF4-FFF2-40B4-BE49-F238E27FC236}">
                <a16:creationId xmlns:a16="http://schemas.microsoft.com/office/drawing/2014/main" id="{C36DECA1-A4F8-50A0-1F71-6BBC99F61155}"/>
              </a:ext>
            </a:extLst>
          </p:cNvPr>
          <p:cNvSpPr txBox="1"/>
          <p:nvPr/>
        </p:nvSpPr>
        <p:spPr>
          <a:xfrm>
            <a:off x="514350" y="774009"/>
            <a:ext cx="5838319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FFFFFF"/>
                </a:solidFill>
                <a:latin typeface="Chakra Petch"/>
                <a:cs typeface="Chakra Petch"/>
                <a:sym typeface="Chakra Petch"/>
              </a:rPr>
              <a:t>How is it done?</a:t>
            </a:r>
            <a:endParaRPr sz="700" dirty="0"/>
          </a:p>
        </p:txBody>
      </p:sp>
      <p:grpSp>
        <p:nvGrpSpPr>
          <p:cNvPr id="146" name="Google Shape;146;p26">
            <a:extLst>
              <a:ext uri="{FF2B5EF4-FFF2-40B4-BE49-F238E27FC236}">
                <a16:creationId xmlns:a16="http://schemas.microsoft.com/office/drawing/2014/main" id="{A2A6F144-A791-059E-F7D5-286351731E40}"/>
              </a:ext>
            </a:extLst>
          </p:cNvPr>
          <p:cNvGrpSpPr/>
          <p:nvPr/>
        </p:nvGrpSpPr>
        <p:grpSpPr>
          <a:xfrm>
            <a:off x="747808" y="2605305"/>
            <a:ext cx="3878358" cy="1767797"/>
            <a:chOff x="0" y="-57150"/>
            <a:chExt cx="5317347" cy="4714127"/>
          </a:xfrm>
        </p:grpSpPr>
        <p:sp>
          <p:nvSpPr>
            <p:cNvPr id="147" name="Google Shape;147;p26">
              <a:extLst>
                <a:ext uri="{FF2B5EF4-FFF2-40B4-BE49-F238E27FC236}">
                  <a16:creationId xmlns:a16="http://schemas.microsoft.com/office/drawing/2014/main" id="{86371113-2FD1-16C0-68C9-7F8CA85B36E6}"/>
                </a:ext>
              </a:extLst>
            </p:cNvPr>
            <p:cNvSpPr txBox="1"/>
            <p:nvPr/>
          </p:nvSpPr>
          <p:spPr>
            <a:xfrm>
              <a:off x="0" y="-57150"/>
              <a:ext cx="3360572" cy="4021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/>
            </a:p>
          </p:txBody>
        </p:sp>
        <p:sp>
          <p:nvSpPr>
            <p:cNvPr id="148" name="Google Shape;148;p26">
              <a:extLst>
                <a:ext uri="{FF2B5EF4-FFF2-40B4-BE49-F238E27FC236}">
                  <a16:creationId xmlns:a16="http://schemas.microsoft.com/office/drawing/2014/main" id="{9BE9F0B2-D1E9-22A9-4111-4EBD15B9DD99}"/>
                </a:ext>
              </a:extLst>
            </p:cNvPr>
            <p:cNvSpPr txBox="1"/>
            <p:nvPr/>
          </p:nvSpPr>
          <p:spPr>
            <a:xfrm>
              <a:off x="0" y="1209877"/>
              <a:ext cx="5317347" cy="344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There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are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a</a:t>
              </a:r>
              <a:r>
                <a:rPr lang="fi-FI" b="1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b="1" dirty="0" err="1">
                  <a:solidFill>
                    <a:srgbClr val="FFFFFF"/>
                  </a:solidFill>
                  <a:latin typeface="Montserrat"/>
                  <a:sym typeface="Montserrat"/>
                </a:rPr>
                <a:t>lot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of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ways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, and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depending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on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the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target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different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regulations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may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apply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. In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the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UK for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example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, 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pen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tests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done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for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public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sector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companies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use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a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standardised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method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dirty="0" err="1">
                  <a:solidFill>
                    <a:srgbClr val="FFFFFF"/>
                  </a:solidFill>
                  <a:latin typeface="Montserrat"/>
                  <a:sym typeface="Montserrat"/>
                </a:rPr>
                <a:t>called</a:t>
              </a:r>
              <a:r>
                <a:rPr lang="fi-FI" dirty="0">
                  <a:solidFill>
                    <a:srgbClr val="FFFFFF"/>
                  </a:solidFill>
                  <a:latin typeface="Montserrat"/>
                  <a:sym typeface="Montserrat"/>
                </a:rPr>
                <a:t> </a:t>
              </a:r>
              <a:r>
                <a:rPr lang="fi-FI" b="1" dirty="0">
                  <a:solidFill>
                    <a:srgbClr val="FFFFFF"/>
                  </a:solidFill>
                  <a:latin typeface="Montserrat"/>
                  <a:sym typeface="Montserrat"/>
                </a:rPr>
                <a:t>CHECK</a:t>
              </a:r>
              <a:endParaRPr b="1" dirty="0"/>
            </a:p>
          </p:txBody>
        </p:sp>
      </p:grpSp>
      <p:sp>
        <p:nvSpPr>
          <p:cNvPr id="154" name="Google Shape;154;p26">
            <a:extLst>
              <a:ext uri="{FF2B5EF4-FFF2-40B4-BE49-F238E27FC236}">
                <a16:creationId xmlns:a16="http://schemas.microsoft.com/office/drawing/2014/main" id="{EE4E65A8-85CA-F03B-6FD7-4CD02AE33818}"/>
              </a:ext>
            </a:extLst>
          </p:cNvPr>
          <p:cNvSpPr txBox="1"/>
          <p:nvPr/>
        </p:nvSpPr>
        <p:spPr>
          <a:xfrm>
            <a:off x="5211040" y="3067756"/>
            <a:ext cx="3752356" cy="1809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FFFFFF"/>
                </a:solidFill>
                <a:latin typeface="Montserrat"/>
                <a:sym typeface="Montserrat"/>
              </a:rPr>
              <a:t>Organisations</a:t>
            </a:r>
            <a:r>
              <a:rPr lang="en" dirty="0">
                <a:solidFill>
                  <a:srgbClr val="FFFFFF"/>
                </a:solidFill>
                <a:latin typeface="Montserrat"/>
                <a:sym typeface="Montserrat"/>
              </a:rPr>
              <a:t> such as OWASP provide guides &amp; standards for penetration testing, and different cloud services have their own policies on independent tests on systems using their service (AWS allows all tests that do not include </a:t>
            </a:r>
            <a:r>
              <a:rPr lang="en" b="1" dirty="0">
                <a:solidFill>
                  <a:srgbClr val="FFFFFF"/>
                </a:solidFill>
                <a:latin typeface="Montserrat"/>
                <a:sym typeface="Montserrat"/>
              </a:rPr>
              <a:t>C2</a:t>
            </a:r>
            <a:r>
              <a:rPr lang="en" dirty="0">
                <a:solidFill>
                  <a:srgbClr val="FFFFFF"/>
                </a:solidFill>
                <a:latin typeface="Montserrat"/>
                <a:sym typeface="Montserrat"/>
              </a:rPr>
              <a:t> without prior approval)</a:t>
            </a:r>
            <a:endParaRPr dirty="0"/>
          </a:p>
        </p:txBody>
      </p:sp>
      <p:pic>
        <p:nvPicPr>
          <p:cNvPr id="155" name="Google Shape;155;p26">
            <a:extLst>
              <a:ext uri="{FF2B5EF4-FFF2-40B4-BE49-F238E27FC236}">
                <a16:creationId xmlns:a16="http://schemas.microsoft.com/office/drawing/2014/main" id="{F22FC848-C79F-7233-56F9-9A452B4EFCE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06931" y="-330250"/>
            <a:ext cx="2120647" cy="2223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6">
            <a:extLst>
              <a:ext uri="{FF2B5EF4-FFF2-40B4-BE49-F238E27FC236}">
                <a16:creationId xmlns:a16="http://schemas.microsoft.com/office/drawing/2014/main" id="{A633952A-4732-B262-052A-0B35CF9E209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3081666">
            <a:off x="-114742" y="4223203"/>
            <a:ext cx="2120647" cy="22234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162;p27">
            <a:extLst>
              <a:ext uri="{FF2B5EF4-FFF2-40B4-BE49-F238E27FC236}">
                <a16:creationId xmlns:a16="http://schemas.microsoft.com/office/drawing/2014/main" id="{DD645705-4550-1FE4-EF76-14223FF09E5E}"/>
              </a:ext>
            </a:extLst>
          </p:cNvPr>
          <p:cNvGrpSpPr/>
          <p:nvPr/>
        </p:nvGrpSpPr>
        <p:grpSpPr>
          <a:xfrm>
            <a:off x="1205987" y="2070737"/>
            <a:ext cx="768841" cy="772287"/>
            <a:chOff x="1813" y="0"/>
            <a:chExt cx="809173" cy="812800"/>
          </a:xfrm>
        </p:grpSpPr>
        <p:sp>
          <p:nvSpPr>
            <p:cNvPr id="4" name="Google Shape;163;p27">
              <a:extLst>
                <a:ext uri="{FF2B5EF4-FFF2-40B4-BE49-F238E27FC236}">
                  <a16:creationId xmlns:a16="http://schemas.microsoft.com/office/drawing/2014/main" id="{E09C7A50-2EBE-5099-50D2-C4F3986CFD24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64;p27">
              <a:extLst>
                <a:ext uri="{FF2B5EF4-FFF2-40B4-BE49-F238E27FC236}">
                  <a16:creationId xmlns:a16="http://schemas.microsoft.com/office/drawing/2014/main" id="{D52273AF-655B-3FDD-0A86-151B011060B7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01.</a:t>
              </a:r>
              <a:endParaRPr sz="700"/>
            </a:p>
          </p:txBody>
        </p:sp>
      </p:grpSp>
      <p:pic>
        <p:nvPicPr>
          <p:cNvPr id="6" name="Google Shape;178;p27">
            <a:extLst>
              <a:ext uri="{FF2B5EF4-FFF2-40B4-BE49-F238E27FC236}">
                <a16:creationId xmlns:a16="http://schemas.microsoft.com/office/drawing/2014/main" id="{258779F5-5B5F-5860-B7E0-12B460F383A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01846" y="1967316"/>
            <a:ext cx="977123" cy="9771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165;p27">
            <a:extLst>
              <a:ext uri="{FF2B5EF4-FFF2-40B4-BE49-F238E27FC236}">
                <a16:creationId xmlns:a16="http://schemas.microsoft.com/office/drawing/2014/main" id="{A49A41FE-A7D3-5C9B-854B-7F6C38F1A766}"/>
              </a:ext>
            </a:extLst>
          </p:cNvPr>
          <p:cNvGrpSpPr/>
          <p:nvPr/>
        </p:nvGrpSpPr>
        <p:grpSpPr>
          <a:xfrm>
            <a:off x="5673651" y="2053474"/>
            <a:ext cx="768841" cy="772287"/>
            <a:chOff x="1813" y="0"/>
            <a:chExt cx="809173" cy="812800"/>
          </a:xfrm>
        </p:grpSpPr>
        <p:sp>
          <p:nvSpPr>
            <p:cNvPr id="8" name="Google Shape;166;p27">
              <a:extLst>
                <a:ext uri="{FF2B5EF4-FFF2-40B4-BE49-F238E27FC236}">
                  <a16:creationId xmlns:a16="http://schemas.microsoft.com/office/drawing/2014/main" id="{E1BF1A92-07A7-86A5-9859-C6F5AFFEEF03}"/>
                </a:ext>
              </a:extLst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7;p27">
              <a:extLst>
                <a:ext uri="{FF2B5EF4-FFF2-40B4-BE49-F238E27FC236}">
                  <a16:creationId xmlns:a16="http://schemas.microsoft.com/office/drawing/2014/main" id="{D1F5C417-39D5-93D3-F533-8C7323248405}"/>
                </a:ext>
              </a:extLst>
            </p:cNvPr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02.</a:t>
              </a:r>
              <a:endParaRPr sz="700"/>
            </a:p>
          </p:txBody>
        </p:sp>
      </p:grpSp>
      <p:pic>
        <p:nvPicPr>
          <p:cNvPr id="10" name="Google Shape;179;p27">
            <a:extLst>
              <a:ext uri="{FF2B5EF4-FFF2-40B4-BE49-F238E27FC236}">
                <a16:creationId xmlns:a16="http://schemas.microsoft.com/office/drawing/2014/main" id="{26EDE27A-194B-B24D-D76A-CA41484C646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69510" y="1950053"/>
            <a:ext cx="977123" cy="9771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5365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1668</TotalTime>
  <Words>687</Words>
  <Application>Microsoft Macintosh PowerPoint</Application>
  <PresentationFormat>On-screen Show (16:9)</PresentationFormat>
  <Paragraphs>110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Chakra Petch</vt:lpstr>
      <vt:lpstr>Calibri</vt:lpstr>
      <vt:lpstr>Montserrat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Worton Benjamin</cp:lastModifiedBy>
  <cp:revision>1</cp:revision>
  <dcterms:modified xsi:type="dcterms:W3CDTF">2024-09-15T18:51:39Z</dcterms:modified>
</cp:coreProperties>
</file>